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4"/>
  </p:sldMasterIdLst>
  <p:handoutMasterIdLst>
    <p:handoutMasterId r:id="rId8"/>
  </p:handoutMasterIdLst>
  <p:sldIdLst>
    <p:sldId id="261" r:id="rId5"/>
    <p:sldId id="263" r:id="rId6"/>
    <p:sldId id="262" r:id="rId7"/>
  </p:sldIdLst>
  <p:sldSz cx="43200638" cy="30708600"/>
  <p:notesSz cx="6858000" cy="9144000"/>
  <p:defaultTextStyle>
    <a:defPPr>
      <a:defRPr lang="en-US"/>
    </a:defPPr>
    <a:lvl1pPr marL="0" algn="l" defTabSz="2110995" rtl="0" eaLnBrk="1" latinLnBrk="0" hangingPunct="1">
      <a:defRPr sz="8310" kern="1200">
        <a:solidFill>
          <a:schemeClr val="tx1"/>
        </a:solidFill>
        <a:latin typeface="+mn-lt"/>
        <a:ea typeface="+mn-ea"/>
        <a:cs typeface="+mn-cs"/>
      </a:defRPr>
    </a:lvl1pPr>
    <a:lvl2pPr marL="2110995" algn="l" defTabSz="2110995" rtl="0" eaLnBrk="1" latinLnBrk="0" hangingPunct="1">
      <a:defRPr sz="8310" kern="1200">
        <a:solidFill>
          <a:schemeClr val="tx1"/>
        </a:solidFill>
        <a:latin typeface="+mn-lt"/>
        <a:ea typeface="+mn-ea"/>
        <a:cs typeface="+mn-cs"/>
      </a:defRPr>
    </a:lvl2pPr>
    <a:lvl3pPr marL="4221991" algn="l" defTabSz="2110995" rtl="0" eaLnBrk="1" latinLnBrk="0" hangingPunct="1">
      <a:defRPr sz="8310" kern="1200">
        <a:solidFill>
          <a:schemeClr val="tx1"/>
        </a:solidFill>
        <a:latin typeface="+mn-lt"/>
        <a:ea typeface="+mn-ea"/>
        <a:cs typeface="+mn-cs"/>
      </a:defRPr>
    </a:lvl3pPr>
    <a:lvl4pPr marL="6332985" algn="l" defTabSz="2110995" rtl="0" eaLnBrk="1" latinLnBrk="0" hangingPunct="1">
      <a:defRPr sz="8310" kern="1200">
        <a:solidFill>
          <a:schemeClr val="tx1"/>
        </a:solidFill>
        <a:latin typeface="+mn-lt"/>
        <a:ea typeface="+mn-ea"/>
        <a:cs typeface="+mn-cs"/>
      </a:defRPr>
    </a:lvl4pPr>
    <a:lvl5pPr marL="8443982" algn="l" defTabSz="2110995" rtl="0" eaLnBrk="1" latinLnBrk="0" hangingPunct="1">
      <a:defRPr sz="8310" kern="1200">
        <a:solidFill>
          <a:schemeClr val="tx1"/>
        </a:solidFill>
        <a:latin typeface="+mn-lt"/>
        <a:ea typeface="+mn-ea"/>
        <a:cs typeface="+mn-cs"/>
      </a:defRPr>
    </a:lvl5pPr>
    <a:lvl6pPr marL="10554975" algn="l" defTabSz="2110995" rtl="0" eaLnBrk="1" latinLnBrk="0" hangingPunct="1">
      <a:defRPr sz="8310" kern="1200">
        <a:solidFill>
          <a:schemeClr val="tx1"/>
        </a:solidFill>
        <a:latin typeface="+mn-lt"/>
        <a:ea typeface="+mn-ea"/>
        <a:cs typeface="+mn-cs"/>
      </a:defRPr>
    </a:lvl6pPr>
    <a:lvl7pPr marL="12665968" algn="l" defTabSz="2110995" rtl="0" eaLnBrk="1" latinLnBrk="0" hangingPunct="1">
      <a:defRPr sz="8310" kern="1200">
        <a:solidFill>
          <a:schemeClr val="tx1"/>
        </a:solidFill>
        <a:latin typeface="+mn-lt"/>
        <a:ea typeface="+mn-ea"/>
        <a:cs typeface="+mn-cs"/>
      </a:defRPr>
    </a:lvl7pPr>
    <a:lvl8pPr marL="14776966" algn="l" defTabSz="2110995" rtl="0" eaLnBrk="1" latinLnBrk="0" hangingPunct="1">
      <a:defRPr sz="8310" kern="1200">
        <a:solidFill>
          <a:schemeClr val="tx1"/>
        </a:solidFill>
        <a:latin typeface="+mn-lt"/>
        <a:ea typeface="+mn-ea"/>
        <a:cs typeface="+mn-cs"/>
      </a:defRPr>
    </a:lvl8pPr>
    <a:lvl9pPr marL="16887960" algn="l" defTabSz="2110995" rtl="0" eaLnBrk="1" latinLnBrk="0" hangingPunct="1">
      <a:defRPr sz="831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10" userDrawn="1">
          <p15:clr>
            <a:srgbClr val="A4A3A4"/>
          </p15:clr>
        </p15:guide>
        <p15:guide id="3" pos="8980" userDrawn="1">
          <p15:clr>
            <a:srgbClr val="5ACBF0"/>
          </p15:clr>
        </p15:guide>
        <p15:guide id="4" pos="9501" userDrawn="1">
          <p15:clr>
            <a:srgbClr val="5ACBF0"/>
          </p15:clr>
        </p15:guide>
        <p15:guide id="5" pos="17666" userDrawn="1">
          <p15:clr>
            <a:srgbClr val="5ACBF0"/>
          </p15:clr>
        </p15:guide>
        <p15:guide id="6" pos="18188" userDrawn="1">
          <p15:clr>
            <a:srgbClr val="5ACBF0"/>
          </p15:clr>
        </p15:guide>
        <p15:guide id="7" orient="horz" pos="9672" userDrawn="1">
          <p15:clr>
            <a:srgbClr val="A4A3A4"/>
          </p15:clr>
        </p15:guide>
        <p15:guide id="8" orient="horz" pos="9772" userDrawn="1">
          <p15:clr>
            <a:srgbClr val="A4A3A4"/>
          </p15:clr>
        </p15:guide>
        <p15:guide id="9" orient="horz" pos="475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1E3D"/>
    <a:srgbClr val="8D8C93"/>
    <a:srgbClr val="FFFEF0"/>
    <a:srgbClr val="FFFD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85"/>
    <p:restoredTop sz="96304"/>
  </p:normalViewPr>
  <p:slideViewPr>
    <p:cSldViewPr snapToGrid="0" snapToObjects="1" showGuides="1">
      <p:cViewPr varScale="1">
        <p:scale>
          <a:sx n="34" d="100"/>
          <a:sy n="34" d="100"/>
        </p:scale>
        <p:origin x="3568" y="320"/>
      </p:cViewPr>
      <p:guideLst>
        <p:guide orient="horz" pos="4410"/>
        <p:guide pos="8980"/>
        <p:guide pos="9501"/>
        <p:guide pos="17666"/>
        <p:guide pos="18188"/>
        <p:guide orient="horz" pos="9672"/>
        <p:guide orient="horz" pos="9772"/>
        <p:guide orient="horz" pos="4751"/>
      </p:guideLst>
    </p:cSldViewPr>
  </p:slideViewPr>
  <p:notesTextViewPr>
    <p:cViewPr>
      <p:scale>
        <a:sx n="1" d="1"/>
        <a:sy n="1" d="1"/>
      </p:scale>
      <p:origin x="0" y="0"/>
    </p:cViewPr>
  </p:notesTextViewPr>
  <p:notesViewPr>
    <p:cSldViewPr snapToGrid="0" snapToObjects="1" showGuides="1">
      <p:cViewPr varScale="1">
        <p:scale>
          <a:sx n="148" d="100"/>
          <a:sy n="148" d="100"/>
        </p:scale>
        <p:origin x="404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4FD-534F-AA70-FC1187B6287F}"/>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4FD-534F-AA70-FC1187B6287F}"/>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4FD-534F-AA70-FC1187B6287F}"/>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401-A44F-8DDD-E74C76EF901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401-A44F-8DDD-E74C76EF901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401-A44F-8DDD-E74C76EF901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401-A44F-8DDD-E74C76EF9015}"/>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D401-A44F-8DDD-E74C76EF901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E08-6642-B39D-E01BFD7E59B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E08-6642-B39D-E01BFD7E59B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E08-6642-B39D-E01BFD7E59BA}"/>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D24-9F42-A955-8EFEB141F6C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D24-9F42-A955-8EFEB141F6C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D24-9F42-A955-8EFEB141F6C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D24-9F42-A955-8EFEB141F6C0}"/>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CD24-9F42-A955-8EFEB141F6C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398-3448-B8B4-0C0B1ADDFA90}"/>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398-3448-B8B4-0C0B1ADDFA90}"/>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398-3448-B8B4-0C0B1ADDFA90}"/>
            </c:ext>
          </c:extLst>
        </c:ser>
        <c:dLbls>
          <c:showLegendKey val="0"/>
          <c:showVal val="0"/>
          <c:showCatName val="0"/>
          <c:showSerName val="0"/>
          <c:showPercent val="0"/>
          <c:showBubbleSize val="0"/>
        </c:dLbls>
        <c:gapWidth val="150"/>
        <c:overlap val="100"/>
        <c:axId val="234741631"/>
        <c:axId val="234798511"/>
      </c:barChart>
      <c:catAx>
        <c:axId val="234741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98511"/>
        <c:crosses val="autoZero"/>
        <c:auto val="1"/>
        <c:lblAlgn val="ctr"/>
        <c:lblOffset val="100"/>
        <c:noMultiLvlLbl val="0"/>
      </c:catAx>
      <c:valAx>
        <c:axId val="23479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4741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78572840776829"/>
          <c:y val="4.0028859747700707E-2"/>
          <c:w val="0.73216843716290414"/>
          <c:h val="0.95997114025229935"/>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641-6344-A7B5-3D29DAAA19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641-6344-A7B5-3D29DAAA19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641-6344-A7B5-3D29DAAA19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641-6344-A7B5-3D29DAAA1964}"/>
              </c:ext>
            </c:extLst>
          </c:dPt>
          <c:cat>
            <c:strRef>
              <c:f>Sheet1!$A$2:$A$5</c:f>
              <c:strCache>
                <c:ptCount val="2"/>
                <c:pt idx="0">
                  <c:v>1st Qtr</c:v>
                </c:pt>
                <c:pt idx="1">
                  <c:v>2nd Qtr</c:v>
                </c:pt>
              </c:strCache>
            </c:strRef>
          </c:cat>
          <c:val>
            <c:numRef>
              <c:f>Sheet1!$B$2:$B$5</c:f>
              <c:numCache>
                <c:formatCode>General</c:formatCode>
                <c:ptCount val="4"/>
                <c:pt idx="0">
                  <c:v>4</c:v>
                </c:pt>
                <c:pt idx="1">
                  <c:v>6</c:v>
                </c:pt>
              </c:numCache>
            </c:numRef>
          </c:val>
          <c:extLst>
            <c:ext xmlns:c16="http://schemas.microsoft.com/office/drawing/2014/chart" uri="{C3380CC4-5D6E-409C-BE32-E72D297353CC}">
              <c16:uniqueId val="{00000008-3641-6344-A7B5-3D29DAAA196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60D4DD-CA0F-7F45-88ED-F7AEBDDD7E1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56F7EBE-B50A-D443-AE2A-42132C68EFB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FE77E8-BC33-C74B-9CC2-F4DA69E5A52A}" type="datetimeFigureOut">
              <a:rPr lang="en-US" smtClean="0"/>
              <a:t>10/19/22</a:t>
            </a:fld>
            <a:endParaRPr lang="en-US"/>
          </a:p>
        </p:txBody>
      </p:sp>
      <p:sp>
        <p:nvSpPr>
          <p:cNvPr id="4" name="Footer Placeholder 3">
            <a:extLst>
              <a:ext uri="{FF2B5EF4-FFF2-40B4-BE49-F238E27FC236}">
                <a16:creationId xmlns:a16="http://schemas.microsoft.com/office/drawing/2014/main" id="{CD19BC9B-62AA-6E4E-A277-0530773DB7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97A0097-E9AC-BF4A-BC41-E2EEC52F72F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B5D8E1-1850-A643-B7A4-6A6AA6A07A47}" type="slidenum">
              <a:rPr lang="en-US" smtClean="0"/>
              <a:t>‹#›</a:t>
            </a:fld>
            <a:endParaRPr lang="en-US"/>
          </a:p>
        </p:txBody>
      </p:sp>
    </p:spTree>
    <p:extLst>
      <p:ext uri="{BB962C8B-B14F-4D97-AF65-F5344CB8AC3E}">
        <p14:creationId xmlns:p14="http://schemas.microsoft.com/office/powerpoint/2010/main" val="27607987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cademic Poster Landscape 1">
    <p:bg>
      <p:bgPr>
        <a:solidFill>
          <a:schemeClr val="bg2"/>
        </a:solidFill>
        <a:effectLst/>
      </p:bgPr>
    </p:bg>
    <p:spTree>
      <p:nvGrpSpPr>
        <p:cNvPr id="1" name=""/>
        <p:cNvGrpSpPr/>
        <p:nvPr/>
      </p:nvGrpSpPr>
      <p:grpSpPr>
        <a:xfrm>
          <a:off x="0" y="0"/>
          <a:ext cx="0" cy="0"/>
          <a:chOff x="0" y="0"/>
          <a:chExt cx="0" cy="0"/>
        </a:xfrm>
      </p:grpSpPr>
      <p:sp>
        <p:nvSpPr>
          <p:cNvPr id="8" name="Text Placeholder 8">
            <a:extLst>
              <a:ext uri="{FF2B5EF4-FFF2-40B4-BE49-F238E27FC236}">
                <a16:creationId xmlns:a16="http://schemas.microsoft.com/office/drawing/2014/main" id="{383F72DE-17BF-9A43-8070-7D0E804C2E28}"/>
              </a:ext>
            </a:extLst>
          </p:cNvPr>
          <p:cNvSpPr>
            <a:spLocks noGrp="1"/>
          </p:cNvSpPr>
          <p:nvPr>
            <p:ph type="body" sz="quarter" idx="11" hasCustomPrompt="1"/>
          </p:nvPr>
        </p:nvSpPr>
        <p:spPr>
          <a:xfrm>
            <a:off x="1293813" y="5821680"/>
            <a:ext cx="40613012" cy="21761330"/>
          </a:xfrm>
        </p:spPr>
        <p:txBody>
          <a:bodyPr lIns="0" tIns="0" rIns="0" bIns="0">
            <a:noAutofit/>
          </a:bodyPr>
          <a:lstStyle>
            <a:lvl1pPr marL="0" marR="0" indent="0" algn="l" defTabSz="1377877" rtl="0" eaLnBrk="1" fontAlgn="auto" latinLnBrk="0" hangingPunct="1">
              <a:lnSpc>
                <a:spcPct val="90000"/>
              </a:lnSpc>
              <a:spcBef>
                <a:spcPts val="1507"/>
              </a:spcBef>
              <a:spcAft>
                <a:spcPts val="0"/>
              </a:spcAft>
              <a:buClrTx/>
              <a:buSzTx/>
              <a:buFontTx/>
              <a:buNone/>
              <a:tabLst/>
              <a:defRPr sz="3300" b="0" baseline="0">
                <a:solidFill>
                  <a:srgbClr val="000000"/>
                </a:solidFill>
                <a:latin typeface="+mn-lt"/>
              </a:defRPr>
            </a:lvl1pPr>
            <a:lvl2pPr marL="688938" indent="0" algn="l">
              <a:buFontTx/>
              <a:buNone/>
              <a:defRPr sz="2993">
                <a:solidFill>
                  <a:srgbClr val="271E3D"/>
                </a:solidFill>
                <a:latin typeface="+mn-lt"/>
              </a:defRPr>
            </a:lvl2pPr>
            <a:lvl3pPr marL="1377877" indent="0" algn="l">
              <a:buFontTx/>
              <a:buNone/>
              <a:defRPr sz="1996">
                <a:solidFill>
                  <a:srgbClr val="271E3D"/>
                </a:solidFill>
                <a:latin typeface="+mn-lt"/>
              </a:defRPr>
            </a:lvl3pPr>
            <a:lvl4pPr marL="2066813" indent="0" algn="l">
              <a:buFontTx/>
              <a:buNone/>
              <a:defRPr sz="4390">
                <a:solidFill>
                  <a:srgbClr val="271E3D"/>
                </a:solidFill>
                <a:latin typeface="+mn-lt"/>
              </a:defRPr>
            </a:lvl4pPr>
            <a:lvl5pPr marL="2755752" indent="0" algn="l">
              <a:buFontTx/>
              <a:buNone/>
              <a:defRPr sz="4390">
                <a:solidFill>
                  <a:srgbClr val="271E3D"/>
                </a:solidFill>
                <a:latin typeface="+mn-lt"/>
              </a:defRPr>
            </a:lvl5pPr>
          </a:lstStyle>
          <a:p>
            <a:pPr lvl="0"/>
            <a:r>
              <a:rPr lang="en-GB" dirty="0"/>
              <a:t>Click to edit text styles</a:t>
            </a:r>
          </a:p>
        </p:txBody>
      </p:sp>
      <p:pic>
        <p:nvPicPr>
          <p:cNvPr id="14" name="Picture 13">
            <a:extLst>
              <a:ext uri="{FF2B5EF4-FFF2-40B4-BE49-F238E27FC236}">
                <a16:creationId xmlns:a16="http://schemas.microsoft.com/office/drawing/2014/main" id="{8B238D90-7700-5182-68CF-D75C4403AF5D}"/>
              </a:ext>
            </a:extLst>
          </p:cNvPr>
          <p:cNvPicPr>
            <a:picLocks noChangeAspect="1"/>
          </p:cNvPicPr>
          <p:nvPr userDrawn="1"/>
        </p:nvPicPr>
        <p:blipFill>
          <a:blip r:embed="rId2"/>
          <a:srcRect/>
          <a:stretch/>
        </p:blipFill>
        <p:spPr>
          <a:xfrm>
            <a:off x="34783409" y="1317516"/>
            <a:ext cx="7123416" cy="3650077"/>
          </a:xfrm>
          <a:prstGeom prst="rect">
            <a:avLst/>
          </a:prstGeom>
        </p:spPr>
      </p:pic>
      <p:sp>
        <p:nvSpPr>
          <p:cNvPr id="10" name="Text Placeholder 8">
            <a:extLst>
              <a:ext uri="{FF2B5EF4-FFF2-40B4-BE49-F238E27FC236}">
                <a16:creationId xmlns:a16="http://schemas.microsoft.com/office/drawing/2014/main" id="{58F566A0-7F52-6953-A104-0F73D1E2CCF1}"/>
              </a:ext>
            </a:extLst>
          </p:cNvPr>
          <p:cNvSpPr>
            <a:spLocks noGrp="1"/>
          </p:cNvSpPr>
          <p:nvPr>
            <p:ph type="body" sz="quarter" idx="10" hasCustomPrompt="1"/>
          </p:nvPr>
        </p:nvSpPr>
        <p:spPr>
          <a:xfrm>
            <a:off x="1293813" y="1018575"/>
            <a:ext cx="20994687" cy="3470473"/>
          </a:xfrm>
        </p:spPr>
        <p:txBody>
          <a:bodyPr lIns="0" tIns="0" rIns="0" bIns="0">
            <a:noAutofit/>
          </a:bodyPr>
          <a:lstStyle>
            <a:lvl1pPr marL="0" indent="0" algn="l">
              <a:lnSpc>
                <a:spcPct val="100000"/>
              </a:lnSpc>
              <a:spcBef>
                <a:spcPts val="0"/>
              </a:spcBef>
              <a:buFontTx/>
              <a:buNone/>
              <a:defRPr sz="9600" baseline="0">
                <a:solidFill>
                  <a:srgbClr val="271E3D"/>
                </a:solidFill>
                <a:latin typeface="+mj-lt"/>
              </a:defRPr>
            </a:lvl1pPr>
            <a:lvl2pPr marL="975416" indent="0" algn="ctr">
              <a:buFontTx/>
              <a:buNone/>
              <a:defRPr sz="22763">
                <a:solidFill>
                  <a:schemeClr val="bg1"/>
                </a:solidFill>
                <a:latin typeface="+mj-lt"/>
              </a:defRPr>
            </a:lvl2pPr>
            <a:lvl3pPr marL="1950836" indent="0" algn="ctr">
              <a:buFontTx/>
              <a:buNone/>
              <a:defRPr sz="20488">
                <a:solidFill>
                  <a:schemeClr val="bg1"/>
                </a:solidFill>
                <a:latin typeface="+mj-lt"/>
              </a:defRPr>
            </a:lvl3pPr>
            <a:lvl4pPr marL="2926253" indent="0" algn="ctr">
              <a:buFontTx/>
              <a:buNone/>
              <a:defRPr sz="18781">
                <a:solidFill>
                  <a:schemeClr val="bg1"/>
                </a:solidFill>
                <a:latin typeface="+mj-lt"/>
              </a:defRPr>
            </a:lvl4pPr>
            <a:lvl5pPr marL="3901670" indent="0" algn="ctr">
              <a:buFontTx/>
              <a:buNone/>
              <a:defRPr sz="18781">
                <a:solidFill>
                  <a:schemeClr val="bg1"/>
                </a:solidFill>
                <a:latin typeface="+mj-lt"/>
              </a:defRPr>
            </a:lvl5pPr>
          </a:lstStyle>
          <a:p>
            <a:pPr lvl="0"/>
            <a:r>
              <a:rPr lang="en-GB" dirty="0"/>
              <a:t>Title of your work here</a:t>
            </a:r>
            <a:endParaRPr lang="en-US" dirty="0"/>
          </a:p>
        </p:txBody>
      </p:sp>
      <p:sp>
        <p:nvSpPr>
          <p:cNvPr id="11" name="Text Placeholder 8">
            <a:extLst>
              <a:ext uri="{FF2B5EF4-FFF2-40B4-BE49-F238E27FC236}">
                <a16:creationId xmlns:a16="http://schemas.microsoft.com/office/drawing/2014/main" id="{3B5572D7-4DCA-D0FB-FF7E-4D9DA8A6C947}"/>
              </a:ext>
            </a:extLst>
          </p:cNvPr>
          <p:cNvSpPr>
            <a:spLocks noGrp="1"/>
          </p:cNvSpPr>
          <p:nvPr>
            <p:ph type="body" sz="quarter" idx="17" hasCustomPrompt="1"/>
          </p:nvPr>
        </p:nvSpPr>
        <p:spPr>
          <a:xfrm>
            <a:off x="1293811" y="4527514"/>
            <a:ext cx="20994687"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A detailed subtitle here</a:t>
            </a:r>
            <a:endParaRPr lang="en-US" dirty="0"/>
          </a:p>
        </p:txBody>
      </p:sp>
      <p:cxnSp>
        <p:nvCxnSpPr>
          <p:cNvPr id="2" name="Straight Connector 1">
            <a:extLst>
              <a:ext uri="{FF2B5EF4-FFF2-40B4-BE49-F238E27FC236}">
                <a16:creationId xmlns:a16="http://schemas.microsoft.com/office/drawing/2014/main" id="{27E0010E-6C5D-9595-80EF-C1759515B368}"/>
              </a:ext>
            </a:extLst>
          </p:cNvPr>
          <p:cNvCxnSpPr>
            <a:cxnSpLocks/>
          </p:cNvCxnSpPr>
          <p:nvPr userDrawn="1"/>
        </p:nvCxnSpPr>
        <p:spPr>
          <a:xfrm>
            <a:off x="1293811" y="28347768"/>
            <a:ext cx="40576502"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A48BA29-AD62-ED3E-30E2-A0FD6AD654CD}"/>
              </a:ext>
            </a:extLst>
          </p:cNvPr>
          <p:cNvGrpSpPr/>
          <p:nvPr userDrawn="1"/>
        </p:nvGrpSpPr>
        <p:grpSpPr>
          <a:xfrm>
            <a:off x="37049328" y="28784770"/>
            <a:ext cx="4846812" cy="1923830"/>
            <a:chOff x="24083371" y="41132715"/>
            <a:chExt cx="4846812" cy="1923830"/>
          </a:xfrm>
        </p:grpSpPr>
        <p:sp>
          <p:nvSpPr>
            <p:cNvPr id="4" name="Rectangle 3">
              <a:extLst>
                <a:ext uri="{FF2B5EF4-FFF2-40B4-BE49-F238E27FC236}">
                  <a16:creationId xmlns:a16="http://schemas.microsoft.com/office/drawing/2014/main" id="{EE7DD44B-E066-AEA5-E539-F8FA1E5E9728}"/>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pic>
          <p:nvPicPr>
            <p:cNvPr id="5" name="Picture 4">
              <a:extLst>
                <a:ext uri="{FF2B5EF4-FFF2-40B4-BE49-F238E27FC236}">
                  <a16:creationId xmlns:a16="http://schemas.microsoft.com/office/drawing/2014/main" id="{01B7B528-E4DA-25E8-048B-0BBA4DE0F5F8}"/>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6" name="Text Placeholder 8">
            <a:extLst>
              <a:ext uri="{FF2B5EF4-FFF2-40B4-BE49-F238E27FC236}">
                <a16:creationId xmlns:a16="http://schemas.microsoft.com/office/drawing/2014/main" id="{3765617A-9FF7-D5B1-341B-E1B740A693E2}"/>
              </a:ext>
            </a:extLst>
          </p:cNvPr>
          <p:cNvSpPr>
            <a:spLocks noGrp="1"/>
          </p:cNvSpPr>
          <p:nvPr>
            <p:ph type="body" sz="quarter" idx="13" hasCustomPrompt="1"/>
          </p:nvPr>
        </p:nvSpPr>
        <p:spPr>
          <a:xfrm>
            <a:off x="1293813" y="28808619"/>
            <a:ext cx="32427475" cy="1580003"/>
          </a:xfrm>
        </p:spPr>
        <p:txBody>
          <a:bodyPr lIns="0" tIns="0" rIns="0" bIns="0">
            <a:noAutofit/>
          </a:bodyPr>
          <a:lstStyle>
            <a:lvl1pPr marL="0" marR="0" indent="0" algn="l" defTabSz="1377877" rtl="0" eaLnBrk="1" fontAlgn="auto" latinLnBrk="0" hangingPunct="1">
              <a:lnSpc>
                <a:spcPct val="90000"/>
              </a:lnSpc>
              <a:spcBef>
                <a:spcPts val="1507"/>
              </a:spcBef>
              <a:spcAft>
                <a:spcPts val="0"/>
              </a:spcAft>
              <a:buClrTx/>
              <a:buSzTx/>
              <a:buFontTx/>
              <a:buNone/>
              <a:tabLst/>
              <a:defRPr sz="3492" b="0" baseline="0">
                <a:solidFill>
                  <a:srgbClr val="271E3D"/>
                </a:solidFill>
                <a:latin typeface="+mn-lt"/>
              </a:defRPr>
            </a:lvl1pPr>
            <a:lvl2pPr marL="688938" indent="0" algn="l">
              <a:buFontTx/>
              <a:buNone/>
              <a:defRPr sz="2993">
                <a:solidFill>
                  <a:srgbClr val="271E3D"/>
                </a:solidFill>
                <a:latin typeface="+mn-lt"/>
              </a:defRPr>
            </a:lvl2pPr>
            <a:lvl3pPr marL="1377877" indent="0" algn="l">
              <a:buFontTx/>
              <a:buNone/>
              <a:defRPr sz="1996">
                <a:solidFill>
                  <a:srgbClr val="271E3D"/>
                </a:solidFill>
                <a:latin typeface="+mn-lt"/>
              </a:defRPr>
            </a:lvl3pPr>
            <a:lvl4pPr marL="2066813" indent="0" algn="l">
              <a:buFontTx/>
              <a:buNone/>
              <a:defRPr sz="4390">
                <a:solidFill>
                  <a:srgbClr val="271E3D"/>
                </a:solidFill>
                <a:latin typeface="+mn-lt"/>
              </a:defRPr>
            </a:lvl4pPr>
            <a:lvl5pPr marL="2755752" indent="0" algn="l">
              <a:buFontTx/>
              <a:buNone/>
              <a:defRPr sz="4390">
                <a:solidFill>
                  <a:srgbClr val="271E3D"/>
                </a:solidFill>
                <a:latin typeface="+mn-lt"/>
              </a:defRPr>
            </a:lvl5pPr>
          </a:lstStyle>
          <a:p>
            <a:pPr lvl="0"/>
            <a:r>
              <a:rPr lang="en-GB" dirty="0"/>
              <a:t>Click to add authors</a:t>
            </a:r>
            <a:endParaRPr lang="en-US" dirty="0"/>
          </a:p>
        </p:txBody>
      </p:sp>
    </p:spTree>
    <p:extLst>
      <p:ext uri="{BB962C8B-B14F-4D97-AF65-F5344CB8AC3E}">
        <p14:creationId xmlns:p14="http://schemas.microsoft.com/office/powerpoint/2010/main" val="3760838887"/>
      </p:ext>
    </p:extLst>
  </p:cSld>
  <p:clrMapOvr>
    <a:masterClrMapping/>
  </p:clrMapOvr>
  <p:extLst>
    <p:ext uri="{DCECCB84-F9BA-43D5-87BE-67443E8EF086}">
      <p15:sldGuideLst xmlns:p15="http://schemas.microsoft.com/office/powerpoint/2012/main">
        <p15:guide id="2" pos="815" userDrawn="1">
          <p15:clr>
            <a:srgbClr val="FBAE40"/>
          </p15:clr>
        </p15:guide>
        <p15:guide id="3" pos="26398" userDrawn="1">
          <p15:clr>
            <a:srgbClr val="FBAE40"/>
          </p15:clr>
        </p15:guide>
        <p15:guide id="4" orient="horz" pos="147" userDrawn="1">
          <p15:clr>
            <a:srgbClr val="C35EA4"/>
          </p15:clr>
        </p15:guide>
        <p15:guide id="5" orient="horz" pos="18517" userDrawn="1">
          <p15:clr>
            <a:srgbClr val="FBAE40"/>
          </p15:clr>
        </p15:guide>
        <p15:guide id="7" orient="horz" pos="827" userDrawn="1">
          <p15:clr>
            <a:srgbClr val="FBAE40"/>
          </p15:clr>
        </p15:guide>
        <p15:guide id="10" pos="135" userDrawn="1">
          <p15:clr>
            <a:srgbClr val="C35EA4"/>
          </p15:clr>
        </p15:guide>
        <p15:guide id="11" pos="27078" userDrawn="1">
          <p15:clr>
            <a:srgbClr val="C35EA4"/>
          </p15:clr>
        </p15:guide>
        <p15:guide id="12" orient="horz" pos="3118" userDrawn="1">
          <p15:clr>
            <a:srgbClr val="FBAE40"/>
          </p15:clr>
        </p15:guide>
        <p15:guide id="13" orient="horz" pos="19197" userDrawn="1">
          <p15:clr>
            <a:srgbClr val="C35E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cademic Poster Landscape 2">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3E0776-B07E-A6DA-5B5F-B553EA9955E7}"/>
              </a:ext>
            </a:extLst>
          </p:cNvPr>
          <p:cNvSpPr/>
          <p:nvPr userDrawn="1"/>
        </p:nvSpPr>
        <p:spPr>
          <a:xfrm>
            <a:off x="0" y="1"/>
            <a:ext cx="43200638" cy="30708600"/>
          </a:xfrm>
          <a:prstGeom prst="rect">
            <a:avLst/>
          </a:prstGeom>
          <a:solidFill>
            <a:srgbClr val="E9E8E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solidFill>
                <a:srgbClr val="271E3D"/>
              </a:solidFill>
            </a:endParaRPr>
          </a:p>
        </p:txBody>
      </p:sp>
      <p:sp>
        <p:nvSpPr>
          <p:cNvPr id="8" name="Text Placeholder 8">
            <a:extLst>
              <a:ext uri="{FF2B5EF4-FFF2-40B4-BE49-F238E27FC236}">
                <a16:creationId xmlns:a16="http://schemas.microsoft.com/office/drawing/2014/main" id="{383F72DE-17BF-9A43-8070-7D0E804C2E28}"/>
              </a:ext>
            </a:extLst>
          </p:cNvPr>
          <p:cNvSpPr>
            <a:spLocks noGrp="1"/>
          </p:cNvSpPr>
          <p:nvPr>
            <p:ph type="body" sz="quarter" idx="11" hasCustomPrompt="1"/>
          </p:nvPr>
        </p:nvSpPr>
        <p:spPr>
          <a:xfrm>
            <a:off x="1293813" y="5821680"/>
            <a:ext cx="40613012" cy="21761330"/>
          </a:xfrm>
        </p:spPr>
        <p:txBody>
          <a:bodyPr lIns="0" tIns="0" rIns="0" bIns="0">
            <a:noAutofit/>
          </a:bodyPr>
          <a:lstStyle>
            <a:lvl1pPr marL="0" marR="0" indent="0" algn="l" defTabSz="1377877" rtl="0" eaLnBrk="1" fontAlgn="auto" latinLnBrk="0" hangingPunct="1">
              <a:lnSpc>
                <a:spcPct val="90000"/>
              </a:lnSpc>
              <a:spcBef>
                <a:spcPts val="1507"/>
              </a:spcBef>
              <a:spcAft>
                <a:spcPts val="0"/>
              </a:spcAft>
              <a:buClrTx/>
              <a:buSzTx/>
              <a:buFontTx/>
              <a:buNone/>
              <a:tabLst/>
              <a:defRPr sz="3300" b="0" baseline="0">
                <a:solidFill>
                  <a:srgbClr val="000000"/>
                </a:solidFill>
                <a:latin typeface="+mn-lt"/>
              </a:defRPr>
            </a:lvl1pPr>
            <a:lvl2pPr marL="688938" indent="0" algn="l">
              <a:buFontTx/>
              <a:buNone/>
              <a:defRPr sz="2993">
                <a:solidFill>
                  <a:srgbClr val="271E3D"/>
                </a:solidFill>
                <a:latin typeface="+mn-lt"/>
              </a:defRPr>
            </a:lvl2pPr>
            <a:lvl3pPr marL="1377877" indent="0" algn="l">
              <a:buFontTx/>
              <a:buNone/>
              <a:defRPr sz="1996">
                <a:solidFill>
                  <a:srgbClr val="271E3D"/>
                </a:solidFill>
                <a:latin typeface="+mn-lt"/>
              </a:defRPr>
            </a:lvl3pPr>
            <a:lvl4pPr marL="2066813" indent="0" algn="l">
              <a:buFontTx/>
              <a:buNone/>
              <a:defRPr sz="4390">
                <a:solidFill>
                  <a:srgbClr val="271E3D"/>
                </a:solidFill>
                <a:latin typeface="+mn-lt"/>
              </a:defRPr>
            </a:lvl4pPr>
            <a:lvl5pPr marL="2755752" indent="0" algn="l">
              <a:buFontTx/>
              <a:buNone/>
              <a:defRPr sz="4390">
                <a:solidFill>
                  <a:srgbClr val="271E3D"/>
                </a:solidFill>
                <a:latin typeface="+mn-lt"/>
              </a:defRPr>
            </a:lvl5pPr>
          </a:lstStyle>
          <a:p>
            <a:pPr lvl="0"/>
            <a:r>
              <a:rPr lang="en-GB" dirty="0"/>
              <a:t>Click to edit text styles</a:t>
            </a:r>
          </a:p>
        </p:txBody>
      </p:sp>
      <p:pic>
        <p:nvPicPr>
          <p:cNvPr id="14" name="Picture 13">
            <a:extLst>
              <a:ext uri="{FF2B5EF4-FFF2-40B4-BE49-F238E27FC236}">
                <a16:creationId xmlns:a16="http://schemas.microsoft.com/office/drawing/2014/main" id="{8B238D90-7700-5182-68CF-D75C4403AF5D}"/>
              </a:ext>
            </a:extLst>
          </p:cNvPr>
          <p:cNvPicPr>
            <a:picLocks noChangeAspect="1"/>
          </p:cNvPicPr>
          <p:nvPr userDrawn="1"/>
        </p:nvPicPr>
        <p:blipFill>
          <a:blip r:embed="rId2"/>
          <a:srcRect/>
          <a:stretch/>
        </p:blipFill>
        <p:spPr>
          <a:xfrm>
            <a:off x="34783409" y="1332133"/>
            <a:ext cx="7123416" cy="3620842"/>
          </a:xfrm>
          <a:prstGeom prst="rect">
            <a:avLst/>
          </a:prstGeom>
        </p:spPr>
      </p:pic>
      <p:sp>
        <p:nvSpPr>
          <p:cNvPr id="10" name="Text Placeholder 8">
            <a:extLst>
              <a:ext uri="{FF2B5EF4-FFF2-40B4-BE49-F238E27FC236}">
                <a16:creationId xmlns:a16="http://schemas.microsoft.com/office/drawing/2014/main" id="{58F566A0-7F52-6953-A104-0F73D1E2CCF1}"/>
              </a:ext>
            </a:extLst>
          </p:cNvPr>
          <p:cNvSpPr>
            <a:spLocks noGrp="1"/>
          </p:cNvSpPr>
          <p:nvPr>
            <p:ph type="body" sz="quarter" idx="10" hasCustomPrompt="1"/>
          </p:nvPr>
        </p:nvSpPr>
        <p:spPr>
          <a:xfrm>
            <a:off x="1293813" y="1018575"/>
            <a:ext cx="20994687" cy="3470473"/>
          </a:xfrm>
        </p:spPr>
        <p:txBody>
          <a:bodyPr lIns="0" tIns="0" rIns="0" bIns="0">
            <a:noAutofit/>
          </a:bodyPr>
          <a:lstStyle>
            <a:lvl1pPr marL="0" indent="0" algn="l">
              <a:lnSpc>
                <a:spcPct val="100000"/>
              </a:lnSpc>
              <a:spcBef>
                <a:spcPts val="0"/>
              </a:spcBef>
              <a:buFontTx/>
              <a:buNone/>
              <a:defRPr sz="9600" baseline="0">
                <a:solidFill>
                  <a:srgbClr val="271E3D"/>
                </a:solidFill>
                <a:latin typeface="+mj-lt"/>
              </a:defRPr>
            </a:lvl1pPr>
            <a:lvl2pPr marL="975416" indent="0" algn="ctr">
              <a:buFontTx/>
              <a:buNone/>
              <a:defRPr sz="22763">
                <a:solidFill>
                  <a:schemeClr val="bg1"/>
                </a:solidFill>
                <a:latin typeface="+mj-lt"/>
              </a:defRPr>
            </a:lvl2pPr>
            <a:lvl3pPr marL="1950836" indent="0" algn="ctr">
              <a:buFontTx/>
              <a:buNone/>
              <a:defRPr sz="20488">
                <a:solidFill>
                  <a:schemeClr val="bg1"/>
                </a:solidFill>
                <a:latin typeface="+mj-lt"/>
              </a:defRPr>
            </a:lvl3pPr>
            <a:lvl4pPr marL="2926253" indent="0" algn="ctr">
              <a:buFontTx/>
              <a:buNone/>
              <a:defRPr sz="18781">
                <a:solidFill>
                  <a:schemeClr val="bg1"/>
                </a:solidFill>
                <a:latin typeface="+mj-lt"/>
              </a:defRPr>
            </a:lvl4pPr>
            <a:lvl5pPr marL="3901670" indent="0" algn="ctr">
              <a:buFontTx/>
              <a:buNone/>
              <a:defRPr sz="18781">
                <a:solidFill>
                  <a:schemeClr val="bg1"/>
                </a:solidFill>
                <a:latin typeface="+mj-lt"/>
              </a:defRPr>
            </a:lvl5pPr>
          </a:lstStyle>
          <a:p>
            <a:pPr lvl="0"/>
            <a:r>
              <a:rPr lang="en-GB" dirty="0"/>
              <a:t>Title of your work here</a:t>
            </a:r>
            <a:endParaRPr lang="en-US" dirty="0"/>
          </a:p>
        </p:txBody>
      </p:sp>
      <p:sp>
        <p:nvSpPr>
          <p:cNvPr id="11" name="Text Placeholder 8">
            <a:extLst>
              <a:ext uri="{FF2B5EF4-FFF2-40B4-BE49-F238E27FC236}">
                <a16:creationId xmlns:a16="http://schemas.microsoft.com/office/drawing/2014/main" id="{3B5572D7-4DCA-D0FB-FF7E-4D9DA8A6C947}"/>
              </a:ext>
            </a:extLst>
          </p:cNvPr>
          <p:cNvSpPr>
            <a:spLocks noGrp="1"/>
          </p:cNvSpPr>
          <p:nvPr>
            <p:ph type="body" sz="quarter" idx="17" hasCustomPrompt="1"/>
          </p:nvPr>
        </p:nvSpPr>
        <p:spPr>
          <a:xfrm>
            <a:off x="1293811" y="4527514"/>
            <a:ext cx="20994687" cy="553998"/>
          </a:xfrm>
        </p:spPr>
        <p:txBody>
          <a:bodyPr wrap="square" lIns="0" tIns="0" rIns="0" bIns="0" anchor="b" anchorCtr="0">
            <a:spAutoFit/>
          </a:bodyPr>
          <a:lstStyle>
            <a:lvl1pPr marL="0" indent="0" algn="l">
              <a:buFontTx/>
              <a:buNone/>
              <a:defRPr sz="4000" baseline="0">
                <a:solidFill>
                  <a:srgbClr val="271E3D"/>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A detailed subtitle here</a:t>
            </a:r>
            <a:endParaRPr lang="en-US" dirty="0"/>
          </a:p>
        </p:txBody>
      </p:sp>
      <p:cxnSp>
        <p:nvCxnSpPr>
          <p:cNvPr id="2" name="Straight Connector 1">
            <a:extLst>
              <a:ext uri="{FF2B5EF4-FFF2-40B4-BE49-F238E27FC236}">
                <a16:creationId xmlns:a16="http://schemas.microsoft.com/office/drawing/2014/main" id="{27E0010E-6C5D-9595-80EF-C1759515B368}"/>
              </a:ext>
            </a:extLst>
          </p:cNvPr>
          <p:cNvCxnSpPr>
            <a:cxnSpLocks/>
          </p:cNvCxnSpPr>
          <p:nvPr userDrawn="1"/>
        </p:nvCxnSpPr>
        <p:spPr>
          <a:xfrm>
            <a:off x="1293811" y="28347768"/>
            <a:ext cx="40576502"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A48BA29-AD62-ED3E-30E2-A0FD6AD654CD}"/>
              </a:ext>
            </a:extLst>
          </p:cNvPr>
          <p:cNvGrpSpPr/>
          <p:nvPr userDrawn="1"/>
        </p:nvGrpSpPr>
        <p:grpSpPr>
          <a:xfrm>
            <a:off x="37049328" y="28784770"/>
            <a:ext cx="4846812" cy="1923830"/>
            <a:chOff x="24083371" y="41132715"/>
            <a:chExt cx="4846812" cy="1923830"/>
          </a:xfrm>
        </p:grpSpPr>
        <p:sp>
          <p:nvSpPr>
            <p:cNvPr id="4" name="Rectangle 3">
              <a:extLst>
                <a:ext uri="{FF2B5EF4-FFF2-40B4-BE49-F238E27FC236}">
                  <a16:creationId xmlns:a16="http://schemas.microsoft.com/office/drawing/2014/main" id="{EE7DD44B-E066-AEA5-E539-F8FA1E5E9728}"/>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pic>
          <p:nvPicPr>
            <p:cNvPr id="5" name="Picture 4">
              <a:extLst>
                <a:ext uri="{FF2B5EF4-FFF2-40B4-BE49-F238E27FC236}">
                  <a16:creationId xmlns:a16="http://schemas.microsoft.com/office/drawing/2014/main" id="{01B7B528-E4DA-25E8-048B-0BBA4DE0F5F8}"/>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
        <p:nvSpPr>
          <p:cNvPr id="6" name="Text Placeholder 8">
            <a:extLst>
              <a:ext uri="{FF2B5EF4-FFF2-40B4-BE49-F238E27FC236}">
                <a16:creationId xmlns:a16="http://schemas.microsoft.com/office/drawing/2014/main" id="{3765617A-9FF7-D5B1-341B-E1B740A693E2}"/>
              </a:ext>
            </a:extLst>
          </p:cNvPr>
          <p:cNvSpPr>
            <a:spLocks noGrp="1"/>
          </p:cNvSpPr>
          <p:nvPr>
            <p:ph type="body" sz="quarter" idx="13" hasCustomPrompt="1"/>
          </p:nvPr>
        </p:nvSpPr>
        <p:spPr>
          <a:xfrm>
            <a:off x="1293813" y="28808619"/>
            <a:ext cx="32427475" cy="1580003"/>
          </a:xfrm>
        </p:spPr>
        <p:txBody>
          <a:bodyPr lIns="0" tIns="0" rIns="0" bIns="0">
            <a:noAutofit/>
          </a:bodyPr>
          <a:lstStyle>
            <a:lvl1pPr marL="0" marR="0" indent="0" algn="l" defTabSz="1377877" rtl="0" eaLnBrk="1" fontAlgn="auto" latinLnBrk="0" hangingPunct="1">
              <a:lnSpc>
                <a:spcPct val="90000"/>
              </a:lnSpc>
              <a:spcBef>
                <a:spcPts val="1507"/>
              </a:spcBef>
              <a:spcAft>
                <a:spcPts val="0"/>
              </a:spcAft>
              <a:buClrTx/>
              <a:buSzTx/>
              <a:buFontTx/>
              <a:buNone/>
              <a:tabLst/>
              <a:defRPr sz="3492" b="0" baseline="0">
                <a:solidFill>
                  <a:srgbClr val="271E3D"/>
                </a:solidFill>
                <a:latin typeface="+mn-lt"/>
              </a:defRPr>
            </a:lvl1pPr>
            <a:lvl2pPr marL="688938" indent="0" algn="l">
              <a:buFontTx/>
              <a:buNone/>
              <a:defRPr sz="2993">
                <a:solidFill>
                  <a:srgbClr val="271E3D"/>
                </a:solidFill>
                <a:latin typeface="+mn-lt"/>
              </a:defRPr>
            </a:lvl2pPr>
            <a:lvl3pPr marL="1377877" indent="0" algn="l">
              <a:buFontTx/>
              <a:buNone/>
              <a:defRPr sz="1996">
                <a:solidFill>
                  <a:srgbClr val="271E3D"/>
                </a:solidFill>
                <a:latin typeface="+mn-lt"/>
              </a:defRPr>
            </a:lvl3pPr>
            <a:lvl4pPr marL="2066813" indent="0" algn="l">
              <a:buFontTx/>
              <a:buNone/>
              <a:defRPr sz="4390">
                <a:solidFill>
                  <a:srgbClr val="271E3D"/>
                </a:solidFill>
                <a:latin typeface="+mn-lt"/>
              </a:defRPr>
            </a:lvl4pPr>
            <a:lvl5pPr marL="2755752" indent="0" algn="l">
              <a:buFontTx/>
              <a:buNone/>
              <a:defRPr sz="4390">
                <a:solidFill>
                  <a:srgbClr val="271E3D"/>
                </a:solidFill>
                <a:latin typeface="+mn-lt"/>
              </a:defRPr>
            </a:lvl5pPr>
          </a:lstStyle>
          <a:p>
            <a:pPr lvl="0"/>
            <a:r>
              <a:rPr lang="en-GB" dirty="0"/>
              <a:t>Click to add authors</a:t>
            </a:r>
            <a:endParaRPr lang="en-US" dirty="0"/>
          </a:p>
        </p:txBody>
      </p:sp>
    </p:spTree>
    <p:extLst>
      <p:ext uri="{BB962C8B-B14F-4D97-AF65-F5344CB8AC3E}">
        <p14:creationId xmlns:p14="http://schemas.microsoft.com/office/powerpoint/2010/main" val="245435947"/>
      </p:ext>
    </p:extLst>
  </p:cSld>
  <p:clrMapOvr>
    <a:masterClrMapping/>
  </p:clrMapOvr>
  <p:extLst>
    <p:ext uri="{DCECCB84-F9BA-43D5-87BE-67443E8EF086}">
      <p15:sldGuideLst xmlns:p15="http://schemas.microsoft.com/office/powerpoint/2012/main">
        <p15:guide id="2" pos="815" userDrawn="1">
          <p15:clr>
            <a:srgbClr val="FBAE40"/>
          </p15:clr>
        </p15:guide>
        <p15:guide id="3" pos="26398" userDrawn="1">
          <p15:clr>
            <a:srgbClr val="FBAE40"/>
          </p15:clr>
        </p15:guide>
        <p15:guide id="4" orient="horz" pos="147" userDrawn="1">
          <p15:clr>
            <a:srgbClr val="C35EA4"/>
          </p15:clr>
        </p15:guide>
        <p15:guide id="5" orient="horz" pos="18517" userDrawn="1">
          <p15:clr>
            <a:srgbClr val="FBAE40"/>
          </p15:clr>
        </p15:guide>
        <p15:guide id="7" orient="horz" pos="827" userDrawn="1">
          <p15:clr>
            <a:srgbClr val="FBAE40"/>
          </p15:clr>
        </p15:guide>
        <p15:guide id="10" pos="135" userDrawn="1">
          <p15:clr>
            <a:srgbClr val="C35EA4"/>
          </p15:clr>
        </p15:guide>
        <p15:guide id="11" pos="27078" userDrawn="1">
          <p15:clr>
            <a:srgbClr val="C35EA4"/>
          </p15:clr>
        </p15:guide>
        <p15:guide id="12" orient="horz" pos="3118" userDrawn="1">
          <p15:clr>
            <a:srgbClr val="FBAE40"/>
          </p15:clr>
        </p15:guide>
        <p15:guide id="13" orient="horz" pos="19197" userDrawn="1">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cademic Poster Landscape 4">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F713BE-F70D-797F-24FC-7D39FA6801B0}"/>
              </a:ext>
            </a:extLst>
          </p:cNvPr>
          <p:cNvSpPr/>
          <p:nvPr userDrawn="1"/>
        </p:nvSpPr>
        <p:spPr>
          <a:xfrm>
            <a:off x="0" y="0"/>
            <a:ext cx="43200638" cy="6172198"/>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sp>
        <p:nvSpPr>
          <p:cNvPr id="8" name="Text Placeholder 8">
            <a:extLst>
              <a:ext uri="{FF2B5EF4-FFF2-40B4-BE49-F238E27FC236}">
                <a16:creationId xmlns:a16="http://schemas.microsoft.com/office/drawing/2014/main" id="{383F72DE-17BF-9A43-8070-7D0E804C2E28}"/>
              </a:ext>
            </a:extLst>
          </p:cNvPr>
          <p:cNvSpPr>
            <a:spLocks noGrp="1"/>
          </p:cNvSpPr>
          <p:nvPr>
            <p:ph type="body" sz="quarter" idx="11" hasCustomPrompt="1"/>
          </p:nvPr>
        </p:nvSpPr>
        <p:spPr>
          <a:xfrm>
            <a:off x="1293813" y="6803756"/>
            <a:ext cx="40613012" cy="20779254"/>
          </a:xfrm>
        </p:spPr>
        <p:txBody>
          <a:bodyPr lIns="0" tIns="0" rIns="0" bIns="0">
            <a:noAutofit/>
          </a:bodyPr>
          <a:lstStyle>
            <a:lvl1pPr marL="0" marR="0" indent="0" algn="l" defTabSz="1377877" rtl="0" eaLnBrk="1" fontAlgn="auto" latinLnBrk="0" hangingPunct="1">
              <a:lnSpc>
                <a:spcPct val="90000"/>
              </a:lnSpc>
              <a:spcBef>
                <a:spcPts val="1507"/>
              </a:spcBef>
              <a:spcAft>
                <a:spcPts val="0"/>
              </a:spcAft>
              <a:buClrTx/>
              <a:buSzTx/>
              <a:buFontTx/>
              <a:buNone/>
              <a:tabLst/>
              <a:defRPr sz="3300" b="0" baseline="0">
                <a:solidFill>
                  <a:srgbClr val="000000"/>
                </a:solidFill>
                <a:latin typeface="+mn-lt"/>
              </a:defRPr>
            </a:lvl1pPr>
            <a:lvl2pPr marL="688938" indent="0" algn="l">
              <a:buFontTx/>
              <a:buNone/>
              <a:defRPr sz="2993">
                <a:solidFill>
                  <a:srgbClr val="271E3D"/>
                </a:solidFill>
                <a:latin typeface="+mn-lt"/>
              </a:defRPr>
            </a:lvl2pPr>
            <a:lvl3pPr marL="1377877" indent="0" algn="l">
              <a:buFontTx/>
              <a:buNone/>
              <a:defRPr sz="1996">
                <a:solidFill>
                  <a:srgbClr val="271E3D"/>
                </a:solidFill>
                <a:latin typeface="+mn-lt"/>
              </a:defRPr>
            </a:lvl3pPr>
            <a:lvl4pPr marL="2066813" indent="0" algn="l">
              <a:buFontTx/>
              <a:buNone/>
              <a:defRPr sz="4390">
                <a:solidFill>
                  <a:srgbClr val="271E3D"/>
                </a:solidFill>
                <a:latin typeface="+mn-lt"/>
              </a:defRPr>
            </a:lvl4pPr>
            <a:lvl5pPr marL="2755752" indent="0" algn="l">
              <a:buFontTx/>
              <a:buNone/>
              <a:defRPr sz="4390">
                <a:solidFill>
                  <a:srgbClr val="271E3D"/>
                </a:solidFill>
                <a:latin typeface="+mn-lt"/>
              </a:defRPr>
            </a:lvl5pPr>
          </a:lstStyle>
          <a:p>
            <a:pPr lvl="0"/>
            <a:r>
              <a:rPr lang="en-GB" dirty="0"/>
              <a:t>Click to edit text styles</a:t>
            </a:r>
          </a:p>
        </p:txBody>
      </p:sp>
      <p:pic>
        <p:nvPicPr>
          <p:cNvPr id="14" name="Picture 13">
            <a:extLst>
              <a:ext uri="{FF2B5EF4-FFF2-40B4-BE49-F238E27FC236}">
                <a16:creationId xmlns:a16="http://schemas.microsoft.com/office/drawing/2014/main" id="{8B238D90-7700-5182-68CF-D75C4403AF5D}"/>
              </a:ext>
            </a:extLst>
          </p:cNvPr>
          <p:cNvPicPr>
            <a:picLocks noChangeAspect="1"/>
          </p:cNvPicPr>
          <p:nvPr userDrawn="1"/>
        </p:nvPicPr>
        <p:blipFill>
          <a:blip r:embed="rId2"/>
          <a:srcRect/>
          <a:stretch/>
        </p:blipFill>
        <p:spPr>
          <a:xfrm>
            <a:off x="34783409" y="1332133"/>
            <a:ext cx="7123416" cy="3620842"/>
          </a:xfrm>
          <a:prstGeom prst="rect">
            <a:avLst/>
          </a:prstGeom>
        </p:spPr>
      </p:pic>
      <p:sp>
        <p:nvSpPr>
          <p:cNvPr id="22" name="Text Placeholder 8">
            <a:extLst>
              <a:ext uri="{FF2B5EF4-FFF2-40B4-BE49-F238E27FC236}">
                <a16:creationId xmlns:a16="http://schemas.microsoft.com/office/drawing/2014/main" id="{B5B65907-3B54-E40E-CC1D-184CBA1CAC45}"/>
              </a:ext>
            </a:extLst>
          </p:cNvPr>
          <p:cNvSpPr>
            <a:spLocks noGrp="1"/>
          </p:cNvSpPr>
          <p:nvPr>
            <p:ph type="body" sz="quarter" idx="13" hasCustomPrompt="1"/>
          </p:nvPr>
        </p:nvSpPr>
        <p:spPr>
          <a:xfrm>
            <a:off x="1293813" y="28808619"/>
            <a:ext cx="32427475" cy="1580003"/>
          </a:xfrm>
        </p:spPr>
        <p:txBody>
          <a:bodyPr lIns="0" tIns="0" rIns="0" bIns="0">
            <a:noAutofit/>
          </a:bodyPr>
          <a:lstStyle>
            <a:lvl1pPr marL="0" marR="0" indent="0" algn="l" defTabSz="1377877" rtl="0" eaLnBrk="1" fontAlgn="auto" latinLnBrk="0" hangingPunct="1">
              <a:lnSpc>
                <a:spcPct val="90000"/>
              </a:lnSpc>
              <a:spcBef>
                <a:spcPts val="1507"/>
              </a:spcBef>
              <a:spcAft>
                <a:spcPts val="0"/>
              </a:spcAft>
              <a:buClrTx/>
              <a:buSzTx/>
              <a:buFontTx/>
              <a:buNone/>
              <a:tabLst/>
              <a:defRPr sz="3492" b="0" baseline="0">
                <a:solidFill>
                  <a:srgbClr val="271E3D"/>
                </a:solidFill>
                <a:latin typeface="+mn-lt"/>
              </a:defRPr>
            </a:lvl1pPr>
            <a:lvl2pPr marL="688938" indent="0" algn="l">
              <a:buFontTx/>
              <a:buNone/>
              <a:defRPr sz="2993">
                <a:solidFill>
                  <a:srgbClr val="271E3D"/>
                </a:solidFill>
                <a:latin typeface="+mn-lt"/>
              </a:defRPr>
            </a:lvl2pPr>
            <a:lvl3pPr marL="1377877" indent="0" algn="l">
              <a:buFontTx/>
              <a:buNone/>
              <a:defRPr sz="1996">
                <a:solidFill>
                  <a:srgbClr val="271E3D"/>
                </a:solidFill>
                <a:latin typeface="+mn-lt"/>
              </a:defRPr>
            </a:lvl3pPr>
            <a:lvl4pPr marL="2066813" indent="0" algn="l">
              <a:buFontTx/>
              <a:buNone/>
              <a:defRPr sz="4390">
                <a:solidFill>
                  <a:srgbClr val="271E3D"/>
                </a:solidFill>
                <a:latin typeface="+mn-lt"/>
              </a:defRPr>
            </a:lvl4pPr>
            <a:lvl5pPr marL="2755752" indent="0" algn="l">
              <a:buFontTx/>
              <a:buNone/>
              <a:defRPr sz="4390">
                <a:solidFill>
                  <a:srgbClr val="271E3D"/>
                </a:solidFill>
                <a:latin typeface="+mn-lt"/>
              </a:defRPr>
            </a:lvl5pPr>
          </a:lstStyle>
          <a:p>
            <a:pPr lvl="0"/>
            <a:r>
              <a:rPr lang="en-GB" dirty="0"/>
              <a:t>Click to add authors</a:t>
            </a:r>
            <a:endParaRPr lang="en-US" dirty="0"/>
          </a:p>
        </p:txBody>
      </p:sp>
      <p:sp>
        <p:nvSpPr>
          <p:cNvPr id="10" name="Text Placeholder 8">
            <a:extLst>
              <a:ext uri="{FF2B5EF4-FFF2-40B4-BE49-F238E27FC236}">
                <a16:creationId xmlns:a16="http://schemas.microsoft.com/office/drawing/2014/main" id="{58F566A0-7F52-6953-A104-0F73D1E2CCF1}"/>
              </a:ext>
            </a:extLst>
          </p:cNvPr>
          <p:cNvSpPr>
            <a:spLocks noGrp="1"/>
          </p:cNvSpPr>
          <p:nvPr>
            <p:ph type="body" sz="quarter" idx="10" hasCustomPrompt="1"/>
          </p:nvPr>
        </p:nvSpPr>
        <p:spPr>
          <a:xfrm>
            <a:off x="1293813" y="1018575"/>
            <a:ext cx="20994687" cy="3470473"/>
          </a:xfrm>
        </p:spPr>
        <p:txBody>
          <a:bodyPr lIns="0" tIns="0" rIns="0" bIns="0">
            <a:noAutofit/>
          </a:bodyPr>
          <a:lstStyle>
            <a:lvl1pPr marL="0" indent="0" algn="l">
              <a:lnSpc>
                <a:spcPct val="100000"/>
              </a:lnSpc>
              <a:spcBef>
                <a:spcPts val="0"/>
              </a:spcBef>
              <a:buFontTx/>
              <a:buNone/>
              <a:defRPr sz="9600" baseline="0">
                <a:solidFill>
                  <a:schemeClr val="bg1"/>
                </a:solidFill>
                <a:latin typeface="+mj-lt"/>
              </a:defRPr>
            </a:lvl1pPr>
            <a:lvl2pPr marL="975416" indent="0" algn="ctr">
              <a:buFontTx/>
              <a:buNone/>
              <a:defRPr sz="22763">
                <a:solidFill>
                  <a:schemeClr val="bg1"/>
                </a:solidFill>
                <a:latin typeface="+mj-lt"/>
              </a:defRPr>
            </a:lvl2pPr>
            <a:lvl3pPr marL="1950836" indent="0" algn="ctr">
              <a:buFontTx/>
              <a:buNone/>
              <a:defRPr sz="20488">
                <a:solidFill>
                  <a:schemeClr val="bg1"/>
                </a:solidFill>
                <a:latin typeface="+mj-lt"/>
              </a:defRPr>
            </a:lvl3pPr>
            <a:lvl4pPr marL="2926253" indent="0" algn="ctr">
              <a:buFontTx/>
              <a:buNone/>
              <a:defRPr sz="18781">
                <a:solidFill>
                  <a:schemeClr val="bg1"/>
                </a:solidFill>
                <a:latin typeface="+mj-lt"/>
              </a:defRPr>
            </a:lvl4pPr>
            <a:lvl5pPr marL="3901670" indent="0" algn="ctr">
              <a:buFontTx/>
              <a:buNone/>
              <a:defRPr sz="18781">
                <a:solidFill>
                  <a:schemeClr val="bg1"/>
                </a:solidFill>
                <a:latin typeface="+mj-lt"/>
              </a:defRPr>
            </a:lvl5pPr>
          </a:lstStyle>
          <a:p>
            <a:pPr lvl="0"/>
            <a:r>
              <a:rPr lang="en-GB" dirty="0"/>
              <a:t>Title of your work here</a:t>
            </a:r>
            <a:endParaRPr lang="en-US" dirty="0"/>
          </a:p>
        </p:txBody>
      </p:sp>
      <p:sp>
        <p:nvSpPr>
          <p:cNvPr id="11" name="Text Placeholder 8">
            <a:extLst>
              <a:ext uri="{FF2B5EF4-FFF2-40B4-BE49-F238E27FC236}">
                <a16:creationId xmlns:a16="http://schemas.microsoft.com/office/drawing/2014/main" id="{3B5572D7-4DCA-D0FB-FF7E-4D9DA8A6C947}"/>
              </a:ext>
            </a:extLst>
          </p:cNvPr>
          <p:cNvSpPr>
            <a:spLocks noGrp="1"/>
          </p:cNvSpPr>
          <p:nvPr>
            <p:ph type="body" sz="quarter" idx="17" hasCustomPrompt="1"/>
          </p:nvPr>
        </p:nvSpPr>
        <p:spPr>
          <a:xfrm>
            <a:off x="1293811" y="4527514"/>
            <a:ext cx="20994687" cy="553998"/>
          </a:xfrm>
        </p:spPr>
        <p:txBody>
          <a:bodyPr wrap="square" lIns="0" tIns="0" rIns="0" bIns="0" anchor="b" anchorCtr="0">
            <a:spAutoFit/>
          </a:bodyPr>
          <a:lstStyle>
            <a:lvl1pPr marL="0" indent="0" algn="l">
              <a:buFontTx/>
              <a:buNone/>
              <a:defRPr sz="4000" baseline="0">
                <a:solidFill>
                  <a:schemeClr val="bg1"/>
                </a:solidFill>
                <a:latin typeface="Arial" panose="020B0604020202020204" pitchFamily="34" charset="0"/>
              </a:defRPr>
            </a:lvl1pPr>
            <a:lvl2pPr marL="688937" indent="0" algn="ctr">
              <a:buFontTx/>
              <a:buNone/>
              <a:defRPr sz="16078">
                <a:solidFill>
                  <a:schemeClr val="bg1"/>
                </a:solidFill>
                <a:latin typeface="+mj-lt"/>
              </a:defRPr>
            </a:lvl2pPr>
            <a:lvl3pPr marL="1377876" indent="0" algn="ctr">
              <a:buFontTx/>
              <a:buNone/>
              <a:defRPr sz="14471">
                <a:solidFill>
                  <a:schemeClr val="bg1"/>
                </a:solidFill>
                <a:latin typeface="+mj-lt"/>
              </a:defRPr>
            </a:lvl3pPr>
            <a:lvl4pPr marL="2066811" indent="0" algn="ctr">
              <a:buFontTx/>
              <a:buNone/>
              <a:defRPr sz="13264">
                <a:solidFill>
                  <a:schemeClr val="bg1"/>
                </a:solidFill>
                <a:latin typeface="+mj-lt"/>
              </a:defRPr>
            </a:lvl4pPr>
            <a:lvl5pPr marL="2755750" indent="0" algn="ctr">
              <a:buFontTx/>
              <a:buNone/>
              <a:defRPr sz="13264">
                <a:solidFill>
                  <a:schemeClr val="bg1"/>
                </a:solidFill>
                <a:latin typeface="+mj-lt"/>
              </a:defRPr>
            </a:lvl5pPr>
          </a:lstStyle>
          <a:p>
            <a:pPr lvl="0"/>
            <a:r>
              <a:rPr lang="en-GB" dirty="0"/>
              <a:t>A detailed subtitle here</a:t>
            </a:r>
            <a:endParaRPr lang="en-US" dirty="0"/>
          </a:p>
        </p:txBody>
      </p:sp>
      <p:cxnSp>
        <p:nvCxnSpPr>
          <p:cNvPr id="3" name="Straight Connector 2">
            <a:extLst>
              <a:ext uri="{FF2B5EF4-FFF2-40B4-BE49-F238E27FC236}">
                <a16:creationId xmlns:a16="http://schemas.microsoft.com/office/drawing/2014/main" id="{40EB13BA-C731-7EEB-E6B6-A7A7BFADD063}"/>
              </a:ext>
            </a:extLst>
          </p:cNvPr>
          <p:cNvCxnSpPr>
            <a:cxnSpLocks/>
          </p:cNvCxnSpPr>
          <p:nvPr userDrawn="1"/>
        </p:nvCxnSpPr>
        <p:spPr>
          <a:xfrm>
            <a:off x="1293811" y="28347768"/>
            <a:ext cx="40576502"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B59BE464-DC77-092A-7D89-E87FE45C96FB}"/>
              </a:ext>
            </a:extLst>
          </p:cNvPr>
          <p:cNvGrpSpPr/>
          <p:nvPr userDrawn="1"/>
        </p:nvGrpSpPr>
        <p:grpSpPr>
          <a:xfrm>
            <a:off x="37049328" y="28784770"/>
            <a:ext cx="4846812" cy="1923830"/>
            <a:chOff x="24083371" y="41132715"/>
            <a:chExt cx="4846812" cy="1923830"/>
          </a:xfrm>
        </p:grpSpPr>
        <p:sp>
          <p:nvSpPr>
            <p:cNvPr id="5" name="Rectangle 4">
              <a:extLst>
                <a:ext uri="{FF2B5EF4-FFF2-40B4-BE49-F238E27FC236}">
                  <a16:creationId xmlns:a16="http://schemas.microsoft.com/office/drawing/2014/main" id="{6560B252-09B7-D575-36F8-AF489CACF1BF}"/>
                </a:ext>
              </a:extLst>
            </p:cNvPr>
            <p:cNvSpPr/>
            <p:nvPr userDrawn="1"/>
          </p:nvSpPr>
          <p:spPr>
            <a:xfrm>
              <a:off x="24083371" y="41132715"/>
              <a:ext cx="4846812" cy="1923830"/>
            </a:xfrm>
            <a:prstGeom prst="rect">
              <a:avLst/>
            </a:prstGeom>
            <a:solidFill>
              <a:srgbClr val="27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13" dirty="0"/>
            </a:p>
          </p:txBody>
        </p:sp>
        <p:pic>
          <p:nvPicPr>
            <p:cNvPr id="6" name="Picture 5">
              <a:extLst>
                <a:ext uri="{FF2B5EF4-FFF2-40B4-BE49-F238E27FC236}">
                  <a16:creationId xmlns:a16="http://schemas.microsoft.com/office/drawing/2014/main" id="{A5770F78-4556-9865-F93B-AFC24591010E}"/>
                </a:ext>
              </a:extLst>
            </p:cNvPr>
            <p:cNvPicPr>
              <a:picLocks noChangeAspect="1"/>
            </p:cNvPicPr>
            <p:nvPr userDrawn="1"/>
          </p:nvPicPr>
          <p:blipFill>
            <a:blip r:embed="rId3"/>
            <a:stretch>
              <a:fillRect/>
            </a:stretch>
          </p:blipFill>
          <p:spPr>
            <a:xfrm>
              <a:off x="24537327" y="41739405"/>
              <a:ext cx="3936074" cy="414323"/>
            </a:xfrm>
            <a:prstGeom prst="rect">
              <a:avLst/>
            </a:prstGeom>
          </p:spPr>
        </p:pic>
      </p:grpSp>
    </p:spTree>
    <p:extLst>
      <p:ext uri="{BB962C8B-B14F-4D97-AF65-F5344CB8AC3E}">
        <p14:creationId xmlns:p14="http://schemas.microsoft.com/office/powerpoint/2010/main" val="1200662228"/>
      </p:ext>
    </p:extLst>
  </p:cSld>
  <p:clrMapOvr>
    <a:masterClrMapping/>
  </p:clrMapOvr>
  <p:extLst>
    <p:ext uri="{DCECCB84-F9BA-43D5-87BE-67443E8EF086}">
      <p15:sldGuideLst xmlns:p15="http://schemas.microsoft.com/office/powerpoint/2012/main">
        <p15:guide id="2" pos="815" userDrawn="1">
          <p15:clr>
            <a:srgbClr val="FBAE40"/>
          </p15:clr>
        </p15:guide>
        <p15:guide id="3" pos="26398" userDrawn="1">
          <p15:clr>
            <a:srgbClr val="FBAE40"/>
          </p15:clr>
        </p15:guide>
        <p15:guide id="4" orient="horz" pos="147" userDrawn="1">
          <p15:clr>
            <a:srgbClr val="C35EA4"/>
          </p15:clr>
        </p15:guide>
        <p15:guide id="5" orient="horz" pos="18517" userDrawn="1">
          <p15:clr>
            <a:srgbClr val="FBAE40"/>
          </p15:clr>
        </p15:guide>
        <p15:guide id="7" orient="horz" pos="827" userDrawn="1">
          <p15:clr>
            <a:srgbClr val="FBAE40"/>
          </p15:clr>
        </p15:guide>
        <p15:guide id="10" pos="135" userDrawn="1">
          <p15:clr>
            <a:srgbClr val="C35EA4"/>
          </p15:clr>
        </p15:guide>
        <p15:guide id="11" pos="27078" userDrawn="1">
          <p15:clr>
            <a:srgbClr val="C35EA4"/>
          </p15:clr>
        </p15:guide>
        <p15:guide id="12" orient="horz" pos="3118" userDrawn="1">
          <p15:clr>
            <a:srgbClr val="FBAE40"/>
          </p15:clr>
        </p15:guide>
        <p15:guide id="13" orient="horz" pos="19197" userDrawn="1">
          <p15:clr>
            <a:srgbClr val="C35EA4"/>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70049" y="1634964"/>
            <a:ext cx="37260551" cy="5935575"/>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2970049" y="8174751"/>
            <a:ext cx="37260551" cy="19484325"/>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2970045" y="28462336"/>
            <a:ext cx="9720143" cy="1634947"/>
          </a:xfrm>
          <a:prstGeom prst="rect">
            <a:avLst/>
          </a:prstGeom>
        </p:spPr>
        <p:txBody>
          <a:bodyPr vert="horz" lIns="91440" tIns="45720" rIns="91440" bIns="45720" rtlCol="0" anchor="ctr"/>
          <a:lstStyle>
            <a:lvl1pPr algn="l">
              <a:defRPr sz="1810" b="0" i="0">
                <a:solidFill>
                  <a:srgbClr val="8D8C93"/>
                </a:solidFill>
                <a:latin typeface="Palatino Linotype" panose="02040502050505030304" pitchFamily="18" charset="0"/>
              </a:defRPr>
            </a:lvl1pPr>
          </a:lstStyle>
          <a:p>
            <a:fld id="{E54BFB26-65E8-0746-AE1F-BB6A120F4B8F}" type="datetimeFigureOut">
              <a:rPr lang="en-US" smtClean="0"/>
              <a:pPr/>
              <a:t>10/19/22</a:t>
            </a:fld>
            <a:endParaRPr lang="en-US" dirty="0"/>
          </a:p>
        </p:txBody>
      </p:sp>
      <p:sp>
        <p:nvSpPr>
          <p:cNvPr id="5" name="Footer Placeholder 4"/>
          <p:cNvSpPr>
            <a:spLocks noGrp="1"/>
          </p:cNvSpPr>
          <p:nvPr>
            <p:ph type="ftr" sz="quarter" idx="3"/>
          </p:nvPr>
        </p:nvSpPr>
        <p:spPr>
          <a:xfrm>
            <a:off x="14310213" y="28462336"/>
            <a:ext cx="14580216" cy="1634947"/>
          </a:xfrm>
          <a:prstGeom prst="rect">
            <a:avLst/>
          </a:prstGeom>
        </p:spPr>
        <p:txBody>
          <a:bodyPr vert="horz" lIns="91440" tIns="45720" rIns="91440" bIns="45720" rtlCol="0" anchor="ctr"/>
          <a:lstStyle>
            <a:lvl1pPr algn="ctr">
              <a:defRPr sz="1810" b="0" i="0">
                <a:solidFill>
                  <a:schemeClr val="tx1">
                    <a:tint val="75000"/>
                  </a:schemeClr>
                </a:solidFill>
                <a:latin typeface="Palatino Linotype" panose="02040502050505030304" pitchFamily="18" charset="0"/>
              </a:defRPr>
            </a:lvl1pPr>
          </a:lstStyle>
          <a:p>
            <a:endParaRPr lang="en-US"/>
          </a:p>
        </p:txBody>
      </p:sp>
      <p:sp>
        <p:nvSpPr>
          <p:cNvPr id="6" name="Slide Number Placeholder 5"/>
          <p:cNvSpPr>
            <a:spLocks noGrp="1"/>
          </p:cNvSpPr>
          <p:nvPr>
            <p:ph type="sldNum" sz="quarter" idx="4"/>
          </p:nvPr>
        </p:nvSpPr>
        <p:spPr>
          <a:xfrm>
            <a:off x="30510452" y="28462336"/>
            <a:ext cx="9720143" cy="1634947"/>
          </a:xfrm>
          <a:prstGeom prst="rect">
            <a:avLst/>
          </a:prstGeom>
        </p:spPr>
        <p:txBody>
          <a:bodyPr vert="horz" lIns="91440" tIns="45720" rIns="91440" bIns="45720" rtlCol="0" anchor="ctr"/>
          <a:lstStyle>
            <a:lvl1pPr algn="r">
              <a:defRPr sz="1810" b="0" i="0">
                <a:solidFill>
                  <a:schemeClr val="tx1">
                    <a:tint val="75000"/>
                  </a:schemeClr>
                </a:solidFill>
                <a:latin typeface="Palatino Linotype" panose="02040502050505030304" pitchFamily="18" charset="0"/>
              </a:defRPr>
            </a:lvl1pPr>
          </a:lstStyle>
          <a:p>
            <a:fld id="{F6579A09-310B-C44E-BCE0-1A21A05AF25F}" type="slidenum">
              <a:rPr lang="en-US" smtClean="0"/>
              <a:t>‹#›</a:t>
            </a:fld>
            <a:endParaRPr lang="en-US"/>
          </a:p>
        </p:txBody>
      </p:sp>
    </p:spTree>
    <p:extLst>
      <p:ext uri="{BB962C8B-B14F-4D97-AF65-F5344CB8AC3E}">
        <p14:creationId xmlns:p14="http://schemas.microsoft.com/office/powerpoint/2010/main" val="857934676"/>
      </p:ext>
    </p:extLst>
  </p:cSld>
  <p:clrMap bg1="lt1" tx1="dk1" bg2="lt2" tx2="dk2" accent1="accent1" accent2="accent2" accent3="accent3" accent4="accent4" accent5="accent5" accent6="accent6" hlink="hlink" folHlink="folHlink"/>
  <p:sldLayoutIdLst>
    <p:sldLayoutId id="2147483710" r:id="rId1"/>
    <p:sldLayoutId id="2147483712" r:id="rId2"/>
    <p:sldLayoutId id="2147483711" r:id="rId3"/>
  </p:sldLayoutIdLst>
  <p:txStyles>
    <p:titleStyle>
      <a:lvl1pPr algn="l" defTabSz="1377877" rtl="0" eaLnBrk="1" latinLnBrk="0" hangingPunct="1">
        <a:lnSpc>
          <a:spcPct val="90000"/>
        </a:lnSpc>
        <a:spcBef>
          <a:spcPct val="0"/>
        </a:spcBef>
        <a:buNone/>
        <a:defRPr sz="6631" b="0" i="0" kern="1200">
          <a:solidFill>
            <a:schemeClr val="tx1"/>
          </a:solidFill>
          <a:latin typeface="Palatino Linotype" panose="02040502050505030304" pitchFamily="18" charset="0"/>
          <a:ea typeface="Palatino" pitchFamily="2" charset="77"/>
          <a:cs typeface="+mj-cs"/>
        </a:defRPr>
      </a:lvl1pPr>
    </p:titleStyle>
    <p:bodyStyle>
      <a:lvl1pPr marL="344471" indent="-344471" algn="l" defTabSz="1377877" rtl="0" eaLnBrk="1" latinLnBrk="0" hangingPunct="1">
        <a:lnSpc>
          <a:spcPct val="90000"/>
        </a:lnSpc>
        <a:spcBef>
          <a:spcPts val="1507"/>
        </a:spcBef>
        <a:buFont typeface="Arial" panose="020B0604020202020204" pitchFamily="34" charset="0"/>
        <a:buChar char="•"/>
        <a:defRPr sz="4218" b="0" i="0" kern="1200">
          <a:solidFill>
            <a:schemeClr val="tx1"/>
          </a:solidFill>
          <a:latin typeface="+mn-lt"/>
          <a:ea typeface="+mn-ea"/>
          <a:cs typeface="+mn-cs"/>
        </a:defRPr>
      </a:lvl1pPr>
      <a:lvl2pPr marL="1033407" indent="-344471" algn="l" defTabSz="1377877" rtl="0" eaLnBrk="1" latinLnBrk="0" hangingPunct="1">
        <a:lnSpc>
          <a:spcPct val="90000"/>
        </a:lnSpc>
        <a:spcBef>
          <a:spcPts val="753"/>
        </a:spcBef>
        <a:buFont typeface="Arial" panose="020B0604020202020204" pitchFamily="34" charset="0"/>
        <a:buChar char="•"/>
        <a:defRPr sz="3616" b="0" i="0" kern="1200">
          <a:solidFill>
            <a:schemeClr val="tx1"/>
          </a:solidFill>
          <a:latin typeface="+mn-lt"/>
          <a:ea typeface="+mn-ea"/>
          <a:cs typeface="+mn-cs"/>
        </a:defRPr>
      </a:lvl2pPr>
      <a:lvl3pPr marL="1722346" indent="-344471" algn="l" defTabSz="1377877" rtl="0" eaLnBrk="1" latinLnBrk="0" hangingPunct="1">
        <a:lnSpc>
          <a:spcPct val="90000"/>
        </a:lnSpc>
        <a:spcBef>
          <a:spcPts val="753"/>
        </a:spcBef>
        <a:buFont typeface="Arial" panose="020B0604020202020204" pitchFamily="34" charset="0"/>
        <a:buChar char="•"/>
        <a:defRPr sz="3013" b="0" i="0" kern="1200">
          <a:solidFill>
            <a:schemeClr val="tx1"/>
          </a:solidFill>
          <a:latin typeface="+mn-lt"/>
          <a:ea typeface="+mn-ea"/>
          <a:cs typeface="+mn-cs"/>
        </a:defRPr>
      </a:lvl3pPr>
      <a:lvl4pPr marL="2411286" indent="-344471" algn="l" defTabSz="1377877" rtl="0" eaLnBrk="1" latinLnBrk="0" hangingPunct="1">
        <a:lnSpc>
          <a:spcPct val="90000"/>
        </a:lnSpc>
        <a:spcBef>
          <a:spcPts val="753"/>
        </a:spcBef>
        <a:buFont typeface="Arial" panose="020B0604020202020204" pitchFamily="34" charset="0"/>
        <a:buChar char="•"/>
        <a:defRPr sz="2711" b="0" i="0" kern="1200">
          <a:solidFill>
            <a:schemeClr val="tx1"/>
          </a:solidFill>
          <a:latin typeface="+mn-lt"/>
          <a:ea typeface="+mn-ea"/>
          <a:cs typeface="+mn-cs"/>
        </a:defRPr>
      </a:lvl4pPr>
      <a:lvl5pPr marL="3100222" indent="-344471" algn="l" defTabSz="1377877" rtl="0" eaLnBrk="1" latinLnBrk="0" hangingPunct="1">
        <a:lnSpc>
          <a:spcPct val="90000"/>
        </a:lnSpc>
        <a:spcBef>
          <a:spcPts val="753"/>
        </a:spcBef>
        <a:buFont typeface="Arial" panose="020B0604020202020204" pitchFamily="34" charset="0"/>
        <a:buChar char="•"/>
        <a:defRPr sz="2711" b="0" i="0" kern="1200">
          <a:solidFill>
            <a:schemeClr val="tx1"/>
          </a:solidFill>
          <a:latin typeface="+mn-lt"/>
          <a:ea typeface="+mn-ea"/>
          <a:cs typeface="+mn-cs"/>
        </a:defRPr>
      </a:lvl5pPr>
      <a:lvl6pPr marL="3789161" indent="-344471" algn="l" defTabSz="1377877" rtl="0" eaLnBrk="1" latinLnBrk="0" hangingPunct="1">
        <a:lnSpc>
          <a:spcPct val="90000"/>
        </a:lnSpc>
        <a:spcBef>
          <a:spcPts val="753"/>
        </a:spcBef>
        <a:buFont typeface="Arial" panose="020B0604020202020204" pitchFamily="34" charset="0"/>
        <a:buChar char="•"/>
        <a:defRPr sz="2711" kern="1200">
          <a:solidFill>
            <a:schemeClr val="tx1"/>
          </a:solidFill>
          <a:latin typeface="+mn-lt"/>
          <a:ea typeface="+mn-ea"/>
          <a:cs typeface="+mn-cs"/>
        </a:defRPr>
      </a:lvl6pPr>
      <a:lvl7pPr marL="4478100" indent="-344471" algn="l" defTabSz="1377877" rtl="0" eaLnBrk="1" latinLnBrk="0" hangingPunct="1">
        <a:lnSpc>
          <a:spcPct val="90000"/>
        </a:lnSpc>
        <a:spcBef>
          <a:spcPts val="753"/>
        </a:spcBef>
        <a:buFont typeface="Arial" panose="020B0604020202020204" pitchFamily="34" charset="0"/>
        <a:buChar char="•"/>
        <a:defRPr sz="2711" kern="1200">
          <a:solidFill>
            <a:schemeClr val="tx1"/>
          </a:solidFill>
          <a:latin typeface="+mn-lt"/>
          <a:ea typeface="+mn-ea"/>
          <a:cs typeface="+mn-cs"/>
        </a:defRPr>
      </a:lvl7pPr>
      <a:lvl8pPr marL="5167039" indent="-344471" algn="l" defTabSz="1377877" rtl="0" eaLnBrk="1" latinLnBrk="0" hangingPunct="1">
        <a:lnSpc>
          <a:spcPct val="90000"/>
        </a:lnSpc>
        <a:spcBef>
          <a:spcPts val="753"/>
        </a:spcBef>
        <a:buFont typeface="Arial" panose="020B0604020202020204" pitchFamily="34" charset="0"/>
        <a:buChar char="•"/>
        <a:defRPr sz="2711" kern="1200">
          <a:solidFill>
            <a:schemeClr val="tx1"/>
          </a:solidFill>
          <a:latin typeface="+mn-lt"/>
          <a:ea typeface="+mn-ea"/>
          <a:cs typeface="+mn-cs"/>
        </a:defRPr>
      </a:lvl8pPr>
      <a:lvl9pPr marL="5855977" indent="-344471" algn="l" defTabSz="1377877" rtl="0" eaLnBrk="1" latinLnBrk="0" hangingPunct="1">
        <a:lnSpc>
          <a:spcPct val="90000"/>
        </a:lnSpc>
        <a:spcBef>
          <a:spcPts val="753"/>
        </a:spcBef>
        <a:buFont typeface="Arial" panose="020B0604020202020204" pitchFamily="34" charset="0"/>
        <a:buChar char="•"/>
        <a:defRPr sz="2711" kern="1200">
          <a:solidFill>
            <a:schemeClr val="tx1"/>
          </a:solidFill>
          <a:latin typeface="+mn-lt"/>
          <a:ea typeface="+mn-ea"/>
          <a:cs typeface="+mn-cs"/>
        </a:defRPr>
      </a:lvl9pPr>
    </p:bodyStyle>
    <p:otherStyle>
      <a:defPPr>
        <a:defRPr lang="en-US"/>
      </a:defPPr>
      <a:lvl1pPr marL="0" algn="l" defTabSz="1377877" rtl="0" eaLnBrk="1" latinLnBrk="0" hangingPunct="1">
        <a:defRPr sz="2711" kern="1200">
          <a:solidFill>
            <a:schemeClr val="tx1"/>
          </a:solidFill>
          <a:latin typeface="+mn-lt"/>
          <a:ea typeface="+mn-ea"/>
          <a:cs typeface="+mn-cs"/>
        </a:defRPr>
      </a:lvl1pPr>
      <a:lvl2pPr marL="688938" algn="l" defTabSz="1377877" rtl="0" eaLnBrk="1" latinLnBrk="0" hangingPunct="1">
        <a:defRPr sz="2711" kern="1200">
          <a:solidFill>
            <a:schemeClr val="tx1"/>
          </a:solidFill>
          <a:latin typeface="+mn-lt"/>
          <a:ea typeface="+mn-ea"/>
          <a:cs typeface="+mn-cs"/>
        </a:defRPr>
      </a:lvl2pPr>
      <a:lvl3pPr marL="1377877" algn="l" defTabSz="1377877" rtl="0" eaLnBrk="1" latinLnBrk="0" hangingPunct="1">
        <a:defRPr sz="2711" kern="1200">
          <a:solidFill>
            <a:schemeClr val="tx1"/>
          </a:solidFill>
          <a:latin typeface="+mn-lt"/>
          <a:ea typeface="+mn-ea"/>
          <a:cs typeface="+mn-cs"/>
        </a:defRPr>
      </a:lvl3pPr>
      <a:lvl4pPr marL="2066816" algn="l" defTabSz="1377877" rtl="0" eaLnBrk="1" latinLnBrk="0" hangingPunct="1">
        <a:defRPr sz="2711" kern="1200">
          <a:solidFill>
            <a:schemeClr val="tx1"/>
          </a:solidFill>
          <a:latin typeface="+mn-lt"/>
          <a:ea typeface="+mn-ea"/>
          <a:cs typeface="+mn-cs"/>
        </a:defRPr>
      </a:lvl4pPr>
      <a:lvl5pPr marL="2755755" algn="l" defTabSz="1377877" rtl="0" eaLnBrk="1" latinLnBrk="0" hangingPunct="1">
        <a:defRPr sz="2711" kern="1200">
          <a:solidFill>
            <a:schemeClr val="tx1"/>
          </a:solidFill>
          <a:latin typeface="+mn-lt"/>
          <a:ea typeface="+mn-ea"/>
          <a:cs typeface="+mn-cs"/>
        </a:defRPr>
      </a:lvl5pPr>
      <a:lvl6pPr marL="3444693" algn="l" defTabSz="1377877" rtl="0" eaLnBrk="1" latinLnBrk="0" hangingPunct="1">
        <a:defRPr sz="2711" kern="1200">
          <a:solidFill>
            <a:schemeClr val="tx1"/>
          </a:solidFill>
          <a:latin typeface="+mn-lt"/>
          <a:ea typeface="+mn-ea"/>
          <a:cs typeface="+mn-cs"/>
        </a:defRPr>
      </a:lvl6pPr>
      <a:lvl7pPr marL="4133631" algn="l" defTabSz="1377877" rtl="0" eaLnBrk="1" latinLnBrk="0" hangingPunct="1">
        <a:defRPr sz="2711" kern="1200">
          <a:solidFill>
            <a:schemeClr val="tx1"/>
          </a:solidFill>
          <a:latin typeface="+mn-lt"/>
          <a:ea typeface="+mn-ea"/>
          <a:cs typeface="+mn-cs"/>
        </a:defRPr>
      </a:lvl7pPr>
      <a:lvl8pPr marL="4822570" algn="l" defTabSz="1377877" rtl="0" eaLnBrk="1" latinLnBrk="0" hangingPunct="1">
        <a:defRPr sz="2711" kern="1200">
          <a:solidFill>
            <a:schemeClr val="tx1"/>
          </a:solidFill>
          <a:latin typeface="+mn-lt"/>
          <a:ea typeface="+mn-ea"/>
          <a:cs typeface="+mn-cs"/>
        </a:defRPr>
      </a:lvl8pPr>
      <a:lvl9pPr marL="5511506" algn="l" defTabSz="1377877" rtl="0" eaLnBrk="1" latinLnBrk="0" hangingPunct="1">
        <a:defRPr sz="271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5.xml"/><Relationship Id="rId1" Type="http://schemas.openxmlformats.org/officeDocument/2006/relationships/slideLayout" Target="../slideLayouts/slideLayout3.xml"/><Relationship Id="rId5" Type="http://schemas.openxmlformats.org/officeDocument/2006/relationships/chart" Target="../charts/chart6.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1F32DA4-9C01-2CA8-B284-9CCA5BAEFFE8}"/>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43B00E18-A6D7-9B99-AF1F-EABB48AE386C}"/>
              </a:ext>
            </a:extLst>
          </p:cNvPr>
          <p:cNvSpPr>
            <a:spLocks noGrp="1"/>
          </p:cNvSpPr>
          <p:nvPr>
            <p:ph type="body" sz="quarter" idx="17"/>
          </p:nvPr>
        </p:nvSpPr>
        <p:spPr/>
        <p:txBody>
          <a:bodyPr/>
          <a:lstStyle/>
          <a:p>
            <a:endParaRPr lang="en-US"/>
          </a:p>
        </p:txBody>
      </p:sp>
      <p:sp>
        <p:nvSpPr>
          <p:cNvPr id="5" name="Text Placeholder 4">
            <a:extLst>
              <a:ext uri="{FF2B5EF4-FFF2-40B4-BE49-F238E27FC236}">
                <a16:creationId xmlns:a16="http://schemas.microsoft.com/office/drawing/2014/main" id="{EA6F8707-9C3E-9361-D76D-4DFFC45C4328}"/>
              </a:ext>
            </a:extLst>
          </p:cNvPr>
          <p:cNvSpPr>
            <a:spLocks noGrp="1"/>
          </p:cNvSpPr>
          <p:nvPr>
            <p:ph type="body" sz="quarter" idx="13"/>
          </p:nvPr>
        </p:nvSpPr>
        <p:spPr/>
        <p:txBody>
          <a:bodyPr/>
          <a:lstStyle/>
          <a:p>
            <a:endParaRPr lang="en-US"/>
          </a:p>
        </p:txBody>
      </p:sp>
      <p:sp>
        <p:nvSpPr>
          <p:cNvPr id="6" name="Rectangle 5">
            <a:extLst>
              <a:ext uri="{FF2B5EF4-FFF2-40B4-BE49-F238E27FC236}">
                <a16:creationId xmlns:a16="http://schemas.microsoft.com/office/drawing/2014/main" id="{93D9D24F-0A2D-4CE6-6FC5-BFC6E392077E}"/>
              </a:ext>
            </a:extLst>
          </p:cNvPr>
          <p:cNvSpPr/>
          <p:nvPr/>
        </p:nvSpPr>
        <p:spPr>
          <a:xfrm>
            <a:off x="1323974" y="6159481"/>
            <a:ext cx="12929836" cy="153044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71E3D"/>
              </a:solidFill>
            </a:endParaRPr>
          </a:p>
        </p:txBody>
      </p:sp>
      <p:sp>
        <p:nvSpPr>
          <p:cNvPr id="7" name="Text Placeholder 8">
            <a:extLst>
              <a:ext uri="{FF2B5EF4-FFF2-40B4-BE49-F238E27FC236}">
                <a16:creationId xmlns:a16="http://schemas.microsoft.com/office/drawing/2014/main" id="{4D87B76A-BA2E-142D-9365-24EAD8EEA005}"/>
              </a:ext>
            </a:extLst>
          </p:cNvPr>
          <p:cNvSpPr txBox="1">
            <a:spLocks/>
          </p:cNvSpPr>
          <p:nvPr/>
        </p:nvSpPr>
        <p:spPr>
          <a:xfrm>
            <a:off x="1863973" y="6568216"/>
            <a:ext cx="12204201"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CDC0A161-59E4-73DC-0250-74D5D118EC1F}"/>
              </a:ext>
            </a:extLst>
          </p:cNvPr>
          <p:cNvSpPr txBox="1">
            <a:spLocks/>
          </p:cNvSpPr>
          <p:nvPr/>
        </p:nvSpPr>
        <p:spPr>
          <a:xfrm>
            <a:off x="1747839" y="14761509"/>
            <a:ext cx="11841938"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image here</a:t>
            </a:r>
          </a:p>
        </p:txBody>
      </p:sp>
      <p:sp>
        <p:nvSpPr>
          <p:cNvPr id="9" name="Text Placeholder 35">
            <a:extLst>
              <a:ext uri="{FF2B5EF4-FFF2-40B4-BE49-F238E27FC236}">
                <a16:creationId xmlns:a16="http://schemas.microsoft.com/office/drawing/2014/main" id="{5FB6882E-2399-451E-EA2B-85F50D601999}"/>
              </a:ext>
            </a:extLst>
          </p:cNvPr>
          <p:cNvSpPr txBox="1">
            <a:spLocks/>
          </p:cNvSpPr>
          <p:nvPr/>
        </p:nvSpPr>
        <p:spPr>
          <a:xfrm>
            <a:off x="1863725" y="7539113"/>
            <a:ext cx="11726051" cy="6209114"/>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000000"/>
                </a:solidFill>
              </a:rPr>
              <a:t>Click to add your copy here. </a:t>
            </a:r>
            <a:r>
              <a:rPr lang="en-GB"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BFA23D0A-5599-078C-C1DD-7E7DF790274D}"/>
              </a:ext>
            </a:extLst>
          </p:cNvPr>
          <p:cNvSpPr txBox="1">
            <a:spLocks/>
          </p:cNvSpPr>
          <p:nvPr/>
        </p:nvSpPr>
        <p:spPr>
          <a:xfrm>
            <a:off x="1324223" y="22114860"/>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Experiment (Click to add heading here) </a:t>
            </a:r>
          </a:p>
        </p:txBody>
      </p:sp>
      <p:sp>
        <p:nvSpPr>
          <p:cNvPr id="11" name="Text Placeholder 35">
            <a:extLst>
              <a:ext uri="{FF2B5EF4-FFF2-40B4-BE49-F238E27FC236}">
                <a16:creationId xmlns:a16="http://schemas.microsoft.com/office/drawing/2014/main" id="{3E496DBB-69AB-259B-786A-BE2B65C5ADBA}"/>
              </a:ext>
            </a:extLst>
          </p:cNvPr>
          <p:cNvSpPr txBox="1">
            <a:spLocks/>
          </p:cNvSpPr>
          <p:nvPr/>
        </p:nvSpPr>
        <p:spPr>
          <a:xfrm>
            <a:off x="1323974" y="23085757"/>
            <a:ext cx="13284199" cy="422789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endParaRPr lang="en-GB" dirty="0"/>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p:txBody>
      </p:sp>
      <p:sp>
        <p:nvSpPr>
          <p:cNvPr id="12" name="Text Placeholder 8">
            <a:extLst>
              <a:ext uri="{FF2B5EF4-FFF2-40B4-BE49-F238E27FC236}">
                <a16:creationId xmlns:a16="http://schemas.microsoft.com/office/drawing/2014/main" id="{01777426-2978-2B55-AC09-56873DDDFE1C}"/>
              </a:ext>
            </a:extLst>
          </p:cNvPr>
          <p:cNvSpPr txBox="1">
            <a:spLocks/>
          </p:cNvSpPr>
          <p:nvPr/>
        </p:nvSpPr>
        <p:spPr>
          <a:xfrm>
            <a:off x="15095005" y="6557912"/>
            <a:ext cx="12780714"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sp>
        <p:nvSpPr>
          <p:cNvPr id="13" name="Text Placeholder 35">
            <a:extLst>
              <a:ext uri="{FF2B5EF4-FFF2-40B4-BE49-F238E27FC236}">
                <a16:creationId xmlns:a16="http://schemas.microsoft.com/office/drawing/2014/main" id="{D3A77725-7C26-AD02-C7E0-9B905EBD4E22}"/>
              </a:ext>
            </a:extLst>
          </p:cNvPr>
          <p:cNvSpPr txBox="1">
            <a:spLocks/>
          </p:cNvSpPr>
          <p:nvPr/>
        </p:nvSpPr>
        <p:spPr>
          <a:xfrm>
            <a:off x="15094757" y="7486634"/>
            <a:ext cx="12780962" cy="1091620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pPr indent="-487711">
              <a:buFont typeface="Arial" panose="020B0604020202020204" pitchFamily="34" charset="0"/>
              <a:buChar char="•"/>
              <a:defRPr/>
            </a:pPr>
            <a:r>
              <a:rPr lang="en-GB" dirty="0"/>
              <a:t>Text text text text text text text text text text</a:t>
            </a:r>
          </a:p>
          <a:p>
            <a:endParaRPr lang="en-GB" dirty="0"/>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4" name="Rectangle 13">
            <a:extLst>
              <a:ext uri="{FF2B5EF4-FFF2-40B4-BE49-F238E27FC236}">
                <a16:creationId xmlns:a16="http://schemas.microsoft.com/office/drawing/2014/main" id="{9AA92524-CA06-C6B5-3AA9-9CF4BA5318C3}"/>
              </a:ext>
            </a:extLst>
          </p:cNvPr>
          <p:cNvSpPr/>
          <p:nvPr/>
        </p:nvSpPr>
        <p:spPr>
          <a:xfrm>
            <a:off x="28873450" y="20255345"/>
            <a:ext cx="13022690" cy="755162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8">
            <a:extLst>
              <a:ext uri="{FF2B5EF4-FFF2-40B4-BE49-F238E27FC236}">
                <a16:creationId xmlns:a16="http://schemas.microsoft.com/office/drawing/2014/main" id="{0E0DBA5C-E6C3-24CC-8787-FCE915F140D4}"/>
              </a:ext>
            </a:extLst>
          </p:cNvPr>
          <p:cNvSpPr txBox="1">
            <a:spLocks/>
          </p:cNvSpPr>
          <p:nvPr/>
        </p:nvSpPr>
        <p:spPr>
          <a:xfrm>
            <a:off x="29389868" y="20742104"/>
            <a:ext cx="12062932" cy="970897"/>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Conclusion (Click to add heading here) </a:t>
            </a:r>
          </a:p>
        </p:txBody>
      </p:sp>
      <p:sp>
        <p:nvSpPr>
          <p:cNvPr id="16" name="Text Placeholder 35">
            <a:extLst>
              <a:ext uri="{FF2B5EF4-FFF2-40B4-BE49-F238E27FC236}">
                <a16:creationId xmlns:a16="http://schemas.microsoft.com/office/drawing/2014/main" id="{4D7FB5C1-1396-3D8B-1408-C5DF6A159649}"/>
              </a:ext>
            </a:extLst>
          </p:cNvPr>
          <p:cNvSpPr txBox="1">
            <a:spLocks/>
          </p:cNvSpPr>
          <p:nvPr/>
        </p:nvSpPr>
        <p:spPr>
          <a:xfrm>
            <a:off x="29389619" y="21713001"/>
            <a:ext cx="12063181" cy="4261746"/>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cxnSp>
        <p:nvCxnSpPr>
          <p:cNvPr id="17" name="Straight Connector 16">
            <a:extLst>
              <a:ext uri="{FF2B5EF4-FFF2-40B4-BE49-F238E27FC236}">
                <a16:creationId xmlns:a16="http://schemas.microsoft.com/office/drawing/2014/main" id="{E1ECB4A9-EE86-2340-1B08-FA38F783E237}"/>
              </a:ext>
            </a:extLst>
          </p:cNvPr>
          <p:cNvCxnSpPr>
            <a:cxnSpLocks/>
          </p:cNvCxnSpPr>
          <p:nvPr/>
        </p:nvCxnSpPr>
        <p:spPr>
          <a:xfrm flipH="1">
            <a:off x="14629154" y="6186785"/>
            <a:ext cx="76262" cy="2162018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61E95460-3A7E-73E1-40A1-DE4C4226838B}"/>
              </a:ext>
            </a:extLst>
          </p:cNvPr>
          <p:cNvGraphicFramePr/>
          <p:nvPr>
            <p:extLst>
              <p:ext uri="{D42A27DB-BD31-4B8C-83A1-F6EECF244321}">
                <p14:modId xmlns:p14="http://schemas.microsoft.com/office/powerpoint/2010/main" val="3399637547"/>
              </p:ext>
            </p:extLst>
          </p:nvPr>
        </p:nvGraphicFramePr>
        <p:xfrm>
          <a:off x="15048503" y="18402841"/>
          <a:ext cx="12850622" cy="5879741"/>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D1BA9C6C-E642-A8E4-B77E-959A1D5AB71D}"/>
              </a:ext>
            </a:extLst>
          </p:cNvPr>
          <p:cNvSpPr txBox="1">
            <a:spLocks/>
          </p:cNvSpPr>
          <p:nvPr/>
        </p:nvSpPr>
        <p:spPr>
          <a:xfrm>
            <a:off x="15104553" y="24674350"/>
            <a:ext cx="13284199"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20" name="Group 19">
            <a:extLst>
              <a:ext uri="{FF2B5EF4-FFF2-40B4-BE49-F238E27FC236}">
                <a16:creationId xmlns:a16="http://schemas.microsoft.com/office/drawing/2014/main" id="{1DE88C8B-8697-D133-2148-296C7422155F}"/>
              </a:ext>
            </a:extLst>
          </p:cNvPr>
          <p:cNvGrpSpPr/>
          <p:nvPr/>
        </p:nvGrpSpPr>
        <p:grpSpPr>
          <a:xfrm>
            <a:off x="28836938" y="10190069"/>
            <a:ext cx="8293353" cy="1485230"/>
            <a:chOff x="15724188" y="28249739"/>
            <a:chExt cx="12416609" cy="2223650"/>
          </a:xfrm>
        </p:grpSpPr>
        <p:pic>
          <p:nvPicPr>
            <p:cNvPr id="21" name="Picture 20">
              <a:extLst>
                <a:ext uri="{FF2B5EF4-FFF2-40B4-BE49-F238E27FC236}">
                  <a16:creationId xmlns:a16="http://schemas.microsoft.com/office/drawing/2014/main" id="{7F19E66E-FFA1-C222-9163-40FFD0F12CEF}"/>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AB612FF9-4508-EB2B-341A-18CFE83564B2}"/>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6ADB7618-B33C-E83D-51C4-7C1026198068}"/>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0735EE7C-A27E-CBE2-A729-429B6FECB59A}"/>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E6A3CF5C-35D8-DD3F-C921-147BE5137F33}"/>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B1213D4B-5FE5-B989-135D-35C165624968}"/>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DABD48F5-3BA9-0EA0-79EB-79F13FE10CF8}"/>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5CDBBCDF-3D42-66A4-C1FE-ACC2D0D4F676}"/>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1DCD5863-F9B2-FA11-F84C-7A77C831D45E}"/>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AFD6B11B-BD32-2641-CF60-4D0B08ED83D2}"/>
                </a:ext>
              </a:extLst>
            </p:cNvPr>
            <p:cNvPicPr>
              <a:picLocks noChangeAspect="1"/>
            </p:cNvPicPr>
            <p:nvPr/>
          </p:nvPicPr>
          <p:blipFill>
            <a:blip r:embed="rId4"/>
            <a:stretch>
              <a:fillRect/>
            </a:stretch>
          </p:blipFill>
          <p:spPr>
            <a:xfrm>
              <a:off x="27102114" y="28249740"/>
              <a:ext cx="1038683" cy="2219004"/>
            </a:xfrm>
            <a:prstGeom prst="rect">
              <a:avLst/>
            </a:prstGeom>
          </p:spPr>
        </p:pic>
      </p:grpSp>
      <p:sp>
        <p:nvSpPr>
          <p:cNvPr id="32" name="Text Placeholder 35">
            <a:extLst>
              <a:ext uri="{FF2B5EF4-FFF2-40B4-BE49-F238E27FC236}">
                <a16:creationId xmlns:a16="http://schemas.microsoft.com/office/drawing/2014/main" id="{79F8A51B-1CD3-CCBA-A795-9873916025C1}"/>
              </a:ext>
            </a:extLst>
          </p:cNvPr>
          <p:cNvSpPr txBox="1">
            <a:spLocks/>
          </p:cNvSpPr>
          <p:nvPr/>
        </p:nvSpPr>
        <p:spPr>
          <a:xfrm>
            <a:off x="28891218" y="7522206"/>
            <a:ext cx="13015608"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3" name="Picture Placeholder 25">
            <a:extLst>
              <a:ext uri="{FF2B5EF4-FFF2-40B4-BE49-F238E27FC236}">
                <a16:creationId xmlns:a16="http://schemas.microsoft.com/office/drawing/2014/main" id="{3F18AC68-9E7D-3483-DB17-8A417EFD22C5}"/>
              </a:ext>
            </a:extLst>
          </p:cNvPr>
          <p:cNvSpPr txBox="1">
            <a:spLocks/>
          </p:cNvSpPr>
          <p:nvPr/>
        </p:nvSpPr>
        <p:spPr>
          <a:xfrm>
            <a:off x="28876555" y="13209800"/>
            <a:ext cx="6298185"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a:t>
            </a:r>
            <a:br>
              <a:rPr lang="en-US" dirty="0"/>
            </a:br>
            <a:r>
              <a:rPr lang="en-US" dirty="0"/>
              <a:t>image here</a:t>
            </a:r>
          </a:p>
        </p:txBody>
      </p:sp>
      <p:sp>
        <p:nvSpPr>
          <p:cNvPr id="34" name="Picture Placeholder 25">
            <a:extLst>
              <a:ext uri="{FF2B5EF4-FFF2-40B4-BE49-F238E27FC236}">
                <a16:creationId xmlns:a16="http://schemas.microsoft.com/office/drawing/2014/main" id="{2E611F26-8583-A148-DA81-53627C372C47}"/>
              </a:ext>
            </a:extLst>
          </p:cNvPr>
          <p:cNvSpPr txBox="1">
            <a:spLocks/>
          </p:cNvSpPr>
          <p:nvPr/>
        </p:nvSpPr>
        <p:spPr>
          <a:xfrm>
            <a:off x="35615208" y="13182091"/>
            <a:ext cx="6298185"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a:t>
            </a:r>
            <a:br>
              <a:rPr lang="en-US" dirty="0"/>
            </a:br>
            <a:r>
              <a:rPr lang="en-US" dirty="0"/>
              <a:t>image here</a:t>
            </a:r>
          </a:p>
        </p:txBody>
      </p:sp>
      <p:cxnSp>
        <p:nvCxnSpPr>
          <p:cNvPr id="35" name="Straight Connector 34">
            <a:extLst>
              <a:ext uri="{FF2B5EF4-FFF2-40B4-BE49-F238E27FC236}">
                <a16:creationId xmlns:a16="http://schemas.microsoft.com/office/drawing/2014/main" id="{3299A8AE-FF9F-D82D-2F64-D061604CA230}"/>
              </a:ext>
            </a:extLst>
          </p:cNvPr>
          <p:cNvCxnSpPr>
            <a:cxnSpLocks/>
          </p:cNvCxnSpPr>
          <p:nvPr/>
        </p:nvCxnSpPr>
        <p:spPr>
          <a:xfrm flipH="1">
            <a:off x="28426888" y="6151616"/>
            <a:ext cx="76262" cy="2162018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619D1E2-A61F-4FB5-A438-B81F8B62A7A2}"/>
              </a:ext>
            </a:extLst>
          </p:cNvPr>
          <p:cNvCxnSpPr>
            <a:cxnSpLocks/>
          </p:cNvCxnSpPr>
          <p:nvPr/>
        </p:nvCxnSpPr>
        <p:spPr>
          <a:xfrm>
            <a:off x="1293811" y="28347768"/>
            <a:ext cx="40576502"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37" name="Text Placeholder 8">
            <a:extLst>
              <a:ext uri="{FF2B5EF4-FFF2-40B4-BE49-F238E27FC236}">
                <a16:creationId xmlns:a16="http://schemas.microsoft.com/office/drawing/2014/main" id="{7ABBB778-21D3-40A1-CC9C-B2572E03EF2D}"/>
              </a:ext>
            </a:extLst>
          </p:cNvPr>
          <p:cNvSpPr txBox="1">
            <a:spLocks/>
          </p:cNvSpPr>
          <p:nvPr/>
        </p:nvSpPr>
        <p:spPr>
          <a:xfrm>
            <a:off x="28896065" y="6557912"/>
            <a:ext cx="12780714"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graphicFrame>
        <p:nvGraphicFramePr>
          <p:cNvPr id="38" name="Chart 37">
            <a:extLst>
              <a:ext uri="{FF2B5EF4-FFF2-40B4-BE49-F238E27FC236}">
                <a16:creationId xmlns:a16="http://schemas.microsoft.com/office/drawing/2014/main" id="{70CDE38C-C88C-C4D9-F8AB-D0C0ACA12485}"/>
              </a:ext>
            </a:extLst>
          </p:cNvPr>
          <p:cNvGraphicFramePr/>
          <p:nvPr>
            <p:extLst>
              <p:ext uri="{D42A27DB-BD31-4B8C-83A1-F6EECF244321}">
                <p14:modId xmlns:p14="http://schemas.microsoft.com/office/powerpoint/2010/main" val="160947630"/>
              </p:ext>
            </p:extLst>
          </p:nvPr>
        </p:nvGraphicFramePr>
        <p:xfrm>
          <a:off x="37287292" y="9038791"/>
          <a:ext cx="4583022" cy="3963077"/>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BB510A26-2BE7-82D6-890B-419770A46FF9}"/>
              </a:ext>
            </a:extLst>
          </p:cNvPr>
          <p:cNvSpPr txBox="1"/>
          <p:nvPr/>
        </p:nvSpPr>
        <p:spPr>
          <a:xfrm>
            <a:off x="-9576787" y="1018575"/>
            <a:ext cx="7517080" cy="52075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1459295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F2FC71B-4BB6-73A3-9152-D5192E9DE9C0}"/>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AD7674CB-5017-FA03-430F-106ADF942F53}"/>
              </a:ext>
            </a:extLst>
          </p:cNvPr>
          <p:cNvSpPr>
            <a:spLocks noGrp="1"/>
          </p:cNvSpPr>
          <p:nvPr>
            <p:ph type="body" sz="quarter" idx="17"/>
          </p:nvPr>
        </p:nvSpPr>
        <p:spPr/>
        <p:txBody>
          <a:bodyPr/>
          <a:lstStyle/>
          <a:p>
            <a:endParaRPr lang="en-US"/>
          </a:p>
        </p:txBody>
      </p:sp>
      <p:sp>
        <p:nvSpPr>
          <p:cNvPr id="5" name="Text Placeholder 4">
            <a:extLst>
              <a:ext uri="{FF2B5EF4-FFF2-40B4-BE49-F238E27FC236}">
                <a16:creationId xmlns:a16="http://schemas.microsoft.com/office/drawing/2014/main" id="{EB00CC07-8184-748B-3D44-882935D75708}"/>
              </a:ext>
            </a:extLst>
          </p:cNvPr>
          <p:cNvSpPr>
            <a:spLocks noGrp="1"/>
          </p:cNvSpPr>
          <p:nvPr>
            <p:ph type="body" sz="quarter" idx="13"/>
          </p:nvPr>
        </p:nvSpPr>
        <p:spPr/>
        <p:txBody>
          <a:bodyPr/>
          <a:lstStyle/>
          <a:p>
            <a:endParaRPr lang="en-US"/>
          </a:p>
        </p:txBody>
      </p:sp>
      <p:sp>
        <p:nvSpPr>
          <p:cNvPr id="6" name="Rectangle 5">
            <a:extLst>
              <a:ext uri="{FF2B5EF4-FFF2-40B4-BE49-F238E27FC236}">
                <a16:creationId xmlns:a16="http://schemas.microsoft.com/office/drawing/2014/main" id="{BAE31459-1716-C393-E4B8-675AA02E7883}"/>
              </a:ext>
            </a:extLst>
          </p:cNvPr>
          <p:cNvSpPr/>
          <p:nvPr/>
        </p:nvSpPr>
        <p:spPr>
          <a:xfrm>
            <a:off x="1323974" y="6159481"/>
            <a:ext cx="12929836" cy="153044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71E3D"/>
              </a:solidFill>
            </a:endParaRPr>
          </a:p>
        </p:txBody>
      </p:sp>
      <p:sp>
        <p:nvSpPr>
          <p:cNvPr id="7" name="Text Placeholder 8">
            <a:extLst>
              <a:ext uri="{FF2B5EF4-FFF2-40B4-BE49-F238E27FC236}">
                <a16:creationId xmlns:a16="http://schemas.microsoft.com/office/drawing/2014/main" id="{4C449FEA-0A26-7195-4989-7F33F3B1E30A}"/>
              </a:ext>
            </a:extLst>
          </p:cNvPr>
          <p:cNvSpPr txBox="1">
            <a:spLocks/>
          </p:cNvSpPr>
          <p:nvPr/>
        </p:nvSpPr>
        <p:spPr>
          <a:xfrm>
            <a:off x="1863973" y="6568216"/>
            <a:ext cx="12204201"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7AA67954-254B-276D-808F-813E67034275}"/>
              </a:ext>
            </a:extLst>
          </p:cNvPr>
          <p:cNvSpPr txBox="1">
            <a:spLocks/>
          </p:cNvSpPr>
          <p:nvPr/>
        </p:nvSpPr>
        <p:spPr>
          <a:xfrm>
            <a:off x="1747839" y="14761509"/>
            <a:ext cx="11841938"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image here</a:t>
            </a:r>
          </a:p>
        </p:txBody>
      </p:sp>
      <p:sp>
        <p:nvSpPr>
          <p:cNvPr id="9" name="Text Placeholder 35">
            <a:extLst>
              <a:ext uri="{FF2B5EF4-FFF2-40B4-BE49-F238E27FC236}">
                <a16:creationId xmlns:a16="http://schemas.microsoft.com/office/drawing/2014/main" id="{B22B5809-EF0D-099F-3D12-69BCA1EA76FB}"/>
              </a:ext>
            </a:extLst>
          </p:cNvPr>
          <p:cNvSpPr txBox="1">
            <a:spLocks/>
          </p:cNvSpPr>
          <p:nvPr/>
        </p:nvSpPr>
        <p:spPr>
          <a:xfrm>
            <a:off x="1863725" y="7539113"/>
            <a:ext cx="11726051" cy="6209114"/>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000000"/>
                </a:solidFill>
              </a:rPr>
              <a:t>Click to add your copy here. </a:t>
            </a:r>
            <a:r>
              <a:rPr lang="en-GB"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EC0BDFB6-2720-EABD-BFC6-F83226910801}"/>
              </a:ext>
            </a:extLst>
          </p:cNvPr>
          <p:cNvSpPr txBox="1">
            <a:spLocks/>
          </p:cNvSpPr>
          <p:nvPr/>
        </p:nvSpPr>
        <p:spPr>
          <a:xfrm>
            <a:off x="1324223" y="22114860"/>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Experiment (Click to add heading here) </a:t>
            </a:r>
          </a:p>
        </p:txBody>
      </p:sp>
      <p:sp>
        <p:nvSpPr>
          <p:cNvPr id="11" name="Text Placeholder 35">
            <a:extLst>
              <a:ext uri="{FF2B5EF4-FFF2-40B4-BE49-F238E27FC236}">
                <a16:creationId xmlns:a16="http://schemas.microsoft.com/office/drawing/2014/main" id="{E9931891-0E40-3477-9CA4-B9019A1CC372}"/>
              </a:ext>
            </a:extLst>
          </p:cNvPr>
          <p:cNvSpPr txBox="1">
            <a:spLocks/>
          </p:cNvSpPr>
          <p:nvPr/>
        </p:nvSpPr>
        <p:spPr>
          <a:xfrm>
            <a:off x="1323974" y="23085757"/>
            <a:ext cx="13284199" cy="422789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endParaRPr lang="en-GB" dirty="0"/>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p:txBody>
      </p:sp>
      <p:sp>
        <p:nvSpPr>
          <p:cNvPr id="12" name="Text Placeholder 8">
            <a:extLst>
              <a:ext uri="{FF2B5EF4-FFF2-40B4-BE49-F238E27FC236}">
                <a16:creationId xmlns:a16="http://schemas.microsoft.com/office/drawing/2014/main" id="{7B30BA75-B44E-24B9-0006-3F1431E00659}"/>
              </a:ext>
            </a:extLst>
          </p:cNvPr>
          <p:cNvSpPr txBox="1">
            <a:spLocks/>
          </p:cNvSpPr>
          <p:nvPr/>
        </p:nvSpPr>
        <p:spPr>
          <a:xfrm>
            <a:off x="15095005" y="6557912"/>
            <a:ext cx="12780714"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sp>
        <p:nvSpPr>
          <p:cNvPr id="13" name="Text Placeholder 35">
            <a:extLst>
              <a:ext uri="{FF2B5EF4-FFF2-40B4-BE49-F238E27FC236}">
                <a16:creationId xmlns:a16="http://schemas.microsoft.com/office/drawing/2014/main" id="{BF4A3D00-C60E-DDF2-A2A5-CBDE1F43972B}"/>
              </a:ext>
            </a:extLst>
          </p:cNvPr>
          <p:cNvSpPr txBox="1">
            <a:spLocks/>
          </p:cNvSpPr>
          <p:nvPr/>
        </p:nvSpPr>
        <p:spPr>
          <a:xfrm>
            <a:off x="15094757" y="7486634"/>
            <a:ext cx="12780962" cy="1091620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pPr indent="-487711">
              <a:buFont typeface="Arial" panose="020B0604020202020204" pitchFamily="34" charset="0"/>
              <a:buChar char="•"/>
              <a:defRPr/>
            </a:pPr>
            <a:r>
              <a:rPr lang="en-GB" dirty="0"/>
              <a:t>Text text text text text text text text text text</a:t>
            </a:r>
          </a:p>
          <a:p>
            <a:endParaRPr lang="en-GB" dirty="0"/>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4" name="Rectangle 13">
            <a:extLst>
              <a:ext uri="{FF2B5EF4-FFF2-40B4-BE49-F238E27FC236}">
                <a16:creationId xmlns:a16="http://schemas.microsoft.com/office/drawing/2014/main" id="{0C67C11D-F5E4-3BE4-2C4D-609D0DE7C905}"/>
              </a:ext>
            </a:extLst>
          </p:cNvPr>
          <p:cNvSpPr/>
          <p:nvPr/>
        </p:nvSpPr>
        <p:spPr>
          <a:xfrm>
            <a:off x="28873450" y="20255345"/>
            <a:ext cx="13022690" cy="7551625"/>
          </a:xfrm>
          <a:prstGeom prst="rect">
            <a:avLst/>
          </a:prstGeom>
          <a:solidFill>
            <a:srgbClr val="271E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8">
            <a:extLst>
              <a:ext uri="{FF2B5EF4-FFF2-40B4-BE49-F238E27FC236}">
                <a16:creationId xmlns:a16="http://schemas.microsoft.com/office/drawing/2014/main" id="{3CF82ADF-601A-B2F1-E7CA-CA7C63EF208F}"/>
              </a:ext>
            </a:extLst>
          </p:cNvPr>
          <p:cNvSpPr txBox="1">
            <a:spLocks/>
          </p:cNvSpPr>
          <p:nvPr/>
        </p:nvSpPr>
        <p:spPr>
          <a:xfrm>
            <a:off x="29389868" y="20742104"/>
            <a:ext cx="12062932" cy="970897"/>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chemeClr val="bg1"/>
                </a:solidFill>
              </a:rPr>
              <a:t>Conclusion (Click to add heading here) </a:t>
            </a:r>
          </a:p>
        </p:txBody>
      </p:sp>
      <p:sp>
        <p:nvSpPr>
          <p:cNvPr id="16" name="Text Placeholder 35">
            <a:extLst>
              <a:ext uri="{FF2B5EF4-FFF2-40B4-BE49-F238E27FC236}">
                <a16:creationId xmlns:a16="http://schemas.microsoft.com/office/drawing/2014/main" id="{E3A1213A-F2D6-BA39-B84F-6BAB670A70A2}"/>
              </a:ext>
            </a:extLst>
          </p:cNvPr>
          <p:cNvSpPr txBox="1">
            <a:spLocks/>
          </p:cNvSpPr>
          <p:nvPr/>
        </p:nvSpPr>
        <p:spPr>
          <a:xfrm>
            <a:off x="29389619" y="21713001"/>
            <a:ext cx="12063181" cy="4261746"/>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dirty="0">
                <a:solidFill>
                  <a:schemeClr val="bg1"/>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cxnSp>
        <p:nvCxnSpPr>
          <p:cNvPr id="17" name="Straight Connector 16">
            <a:extLst>
              <a:ext uri="{FF2B5EF4-FFF2-40B4-BE49-F238E27FC236}">
                <a16:creationId xmlns:a16="http://schemas.microsoft.com/office/drawing/2014/main" id="{9DADCD86-CA27-CF3C-7607-F441ED5B0103}"/>
              </a:ext>
            </a:extLst>
          </p:cNvPr>
          <p:cNvCxnSpPr>
            <a:cxnSpLocks/>
          </p:cNvCxnSpPr>
          <p:nvPr/>
        </p:nvCxnSpPr>
        <p:spPr>
          <a:xfrm flipH="1">
            <a:off x="14629154" y="6186785"/>
            <a:ext cx="76262" cy="2162018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85CCADDF-E3B7-6D6F-96DB-01B82B407110}"/>
              </a:ext>
            </a:extLst>
          </p:cNvPr>
          <p:cNvGraphicFramePr/>
          <p:nvPr>
            <p:extLst>
              <p:ext uri="{D42A27DB-BD31-4B8C-83A1-F6EECF244321}">
                <p14:modId xmlns:p14="http://schemas.microsoft.com/office/powerpoint/2010/main" val="730529859"/>
              </p:ext>
            </p:extLst>
          </p:nvPr>
        </p:nvGraphicFramePr>
        <p:xfrm>
          <a:off x="15048503" y="18402841"/>
          <a:ext cx="12850622" cy="5879741"/>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001A97EF-E29F-BCC9-EE22-F22DCC331DF6}"/>
              </a:ext>
            </a:extLst>
          </p:cNvPr>
          <p:cNvSpPr txBox="1">
            <a:spLocks/>
          </p:cNvSpPr>
          <p:nvPr/>
        </p:nvSpPr>
        <p:spPr>
          <a:xfrm>
            <a:off x="15104553" y="24674350"/>
            <a:ext cx="13284199"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20" name="Group 19">
            <a:extLst>
              <a:ext uri="{FF2B5EF4-FFF2-40B4-BE49-F238E27FC236}">
                <a16:creationId xmlns:a16="http://schemas.microsoft.com/office/drawing/2014/main" id="{9935E716-2603-1CC0-0F68-C94E160615AA}"/>
              </a:ext>
            </a:extLst>
          </p:cNvPr>
          <p:cNvGrpSpPr/>
          <p:nvPr/>
        </p:nvGrpSpPr>
        <p:grpSpPr>
          <a:xfrm>
            <a:off x="28836938" y="10190069"/>
            <a:ext cx="8293353" cy="1485230"/>
            <a:chOff x="15724188" y="28249739"/>
            <a:chExt cx="12416609" cy="2223650"/>
          </a:xfrm>
        </p:grpSpPr>
        <p:pic>
          <p:nvPicPr>
            <p:cNvPr id="21" name="Picture 20">
              <a:extLst>
                <a:ext uri="{FF2B5EF4-FFF2-40B4-BE49-F238E27FC236}">
                  <a16:creationId xmlns:a16="http://schemas.microsoft.com/office/drawing/2014/main" id="{04BA7A67-25E6-EC84-13A7-D3C3E85B581F}"/>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A78832E3-A7C6-98AE-521A-BF018A71A4B4}"/>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8EA9D007-B834-E5A2-C1E9-C759E764BB0E}"/>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EA7575CB-E3EF-0CBB-5216-CFF3CBC95F6C}"/>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92F6E37B-4C9C-9CA3-9271-CB1330DB0462}"/>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5DAC6B2B-5365-76F3-70F0-1E3D18B577E2}"/>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46834C5A-5773-9A55-28C6-AE8C1F46701B}"/>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A482C359-EFFF-2275-8862-E9457808C713}"/>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C472EB42-6693-C5FE-9F14-D4C2B28661C8}"/>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C6E1D785-220D-002D-AA81-42C56A6ECCD1}"/>
                </a:ext>
              </a:extLst>
            </p:cNvPr>
            <p:cNvPicPr>
              <a:picLocks noChangeAspect="1"/>
            </p:cNvPicPr>
            <p:nvPr/>
          </p:nvPicPr>
          <p:blipFill>
            <a:blip r:embed="rId4"/>
            <a:stretch>
              <a:fillRect/>
            </a:stretch>
          </p:blipFill>
          <p:spPr>
            <a:xfrm>
              <a:off x="27102114" y="28249740"/>
              <a:ext cx="1038683" cy="2219004"/>
            </a:xfrm>
            <a:prstGeom prst="rect">
              <a:avLst/>
            </a:prstGeom>
          </p:spPr>
        </p:pic>
      </p:grpSp>
      <p:sp>
        <p:nvSpPr>
          <p:cNvPr id="32" name="Text Placeholder 35">
            <a:extLst>
              <a:ext uri="{FF2B5EF4-FFF2-40B4-BE49-F238E27FC236}">
                <a16:creationId xmlns:a16="http://schemas.microsoft.com/office/drawing/2014/main" id="{DDB7A7C6-89A1-7D3A-60AD-67BD4B5AC1D8}"/>
              </a:ext>
            </a:extLst>
          </p:cNvPr>
          <p:cNvSpPr txBox="1">
            <a:spLocks/>
          </p:cNvSpPr>
          <p:nvPr/>
        </p:nvSpPr>
        <p:spPr>
          <a:xfrm>
            <a:off x="28891218" y="7522206"/>
            <a:ext cx="13015608"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3" name="Picture Placeholder 25">
            <a:extLst>
              <a:ext uri="{FF2B5EF4-FFF2-40B4-BE49-F238E27FC236}">
                <a16:creationId xmlns:a16="http://schemas.microsoft.com/office/drawing/2014/main" id="{5FA27BD9-D4F0-F15D-7992-14419E61306F}"/>
              </a:ext>
            </a:extLst>
          </p:cNvPr>
          <p:cNvSpPr txBox="1">
            <a:spLocks/>
          </p:cNvSpPr>
          <p:nvPr/>
        </p:nvSpPr>
        <p:spPr>
          <a:xfrm>
            <a:off x="28876555" y="13209800"/>
            <a:ext cx="6298185"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a:t>
            </a:r>
            <a:br>
              <a:rPr lang="en-US" dirty="0"/>
            </a:br>
            <a:r>
              <a:rPr lang="en-US" dirty="0"/>
              <a:t>image here</a:t>
            </a:r>
          </a:p>
        </p:txBody>
      </p:sp>
      <p:sp>
        <p:nvSpPr>
          <p:cNvPr id="34" name="Picture Placeholder 25">
            <a:extLst>
              <a:ext uri="{FF2B5EF4-FFF2-40B4-BE49-F238E27FC236}">
                <a16:creationId xmlns:a16="http://schemas.microsoft.com/office/drawing/2014/main" id="{A7798D19-8FD0-0B1B-174A-B949FCCC9559}"/>
              </a:ext>
            </a:extLst>
          </p:cNvPr>
          <p:cNvSpPr txBox="1">
            <a:spLocks/>
          </p:cNvSpPr>
          <p:nvPr/>
        </p:nvSpPr>
        <p:spPr>
          <a:xfrm>
            <a:off x="35615208" y="13182091"/>
            <a:ext cx="6298185"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a:t>
            </a:r>
            <a:br>
              <a:rPr lang="en-US" dirty="0"/>
            </a:br>
            <a:r>
              <a:rPr lang="en-US" dirty="0"/>
              <a:t>image here</a:t>
            </a:r>
          </a:p>
        </p:txBody>
      </p:sp>
      <p:cxnSp>
        <p:nvCxnSpPr>
          <p:cNvPr id="35" name="Straight Connector 34">
            <a:extLst>
              <a:ext uri="{FF2B5EF4-FFF2-40B4-BE49-F238E27FC236}">
                <a16:creationId xmlns:a16="http://schemas.microsoft.com/office/drawing/2014/main" id="{E5A58B89-5595-6074-E5E3-C94B3B6A62F6}"/>
              </a:ext>
            </a:extLst>
          </p:cNvPr>
          <p:cNvCxnSpPr>
            <a:cxnSpLocks/>
          </p:cNvCxnSpPr>
          <p:nvPr/>
        </p:nvCxnSpPr>
        <p:spPr>
          <a:xfrm flipH="1">
            <a:off x="28426888" y="6151616"/>
            <a:ext cx="76262" cy="2162018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95347B5-8813-61D6-6580-F578E43916B7}"/>
              </a:ext>
            </a:extLst>
          </p:cNvPr>
          <p:cNvCxnSpPr>
            <a:cxnSpLocks/>
          </p:cNvCxnSpPr>
          <p:nvPr/>
        </p:nvCxnSpPr>
        <p:spPr>
          <a:xfrm>
            <a:off x="1293811" y="28347768"/>
            <a:ext cx="40576502"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37" name="Text Placeholder 8">
            <a:extLst>
              <a:ext uri="{FF2B5EF4-FFF2-40B4-BE49-F238E27FC236}">
                <a16:creationId xmlns:a16="http://schemas.microsoft.com/office/drawing/2014/main" id="{0AC820CF-3F7D-340E-1874-4F08C00D5527}"/>
              </a:ext>
            </a:extLst>
          </p:cNvPr>
          <p:cNvSpPr txBox="1">
            <a:spLocks/>
          </p:cNvSpPr>
          <p:nvPr/>
        </p:nvSpPr>
        <p:spPr>
          <a:xfrm>
            <a:off x="28896065" y="6557912"/>
            <a:ext cx="12780714"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graphicFrame>
        <p:nvGraphicFramePr>
          <p:cNvPr id="38" name="Chart 37">
            <a:extLst>
              <a:ext uri="{FF2B5EF4-FFF2-40B4-BE49-F238E27FC236}">
                <a16:creationId xmlns:a16="http://schemas.microsoft.com/office/drawing/2014/main" id="{A1C0AA06-68C5-8F87-FC7F-427EF9921D7B}"/>
              </a:ext>
            </a:extLst>
          </p:cNvPr>
          <p:cNvGraphicFramePr/>
          <p:nvPr>
            <p:extLst>
              <p:ext uri="{D42A27DB-BD31-4B8C-83A1-F6EECF244321}">
                <p14:modId xmlns:p14="http://schemas.microsoft.com/office/powerpoint/2010/main" val="160947630"/>
              </p:ext>
            </p:extLst>
          </p:nvPr>
        </p:nvGraphicFramePr>
        <p:xfrm>
          <a:off x="37287292" y="9038791"/>
          <a:ext cx="4583022" cy="3963077"/>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F91A8CB9-3E56-D0E5-66F4-544BDFA434BB}"/>
              </a:ext>
            </a:extLst>
          </p:cNvPr>
          <p:cNvSpPr txBox="1"/>
          <p:nvPr/>
        </p:nvSpPr>
        <p:spPr>
          <a:xfrm>
            <a:off x="-9576787" y="1018575"/>
            <a:ext cx="7517080" cy="52075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2745801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779A9DB-8523-4CF0-0332-F23CDA3A1C02}"/>
              </a:ext>
            </a:extLst>
          </p:cNvPr>
          <p:cNvSpPr>
            <a:spLocks noGrp="1"/>
          </p:cNvSpPr>
          <p:nvPr>
            <p:ph type="body" sz="quarter" idx="13"/>
          </p:nvPr>
        </p:nvSpPr>
        <p:spPr/>
        <p:txBody>
          <a:bodyPr/>
          <a:lstStyle/>
          <a:p>
            <a:endParaRPr lang="en-US"/>
          </a:p>
        </p:txBody>
      </p:sp>
      <p:sp>
        <p:nvSpPr>
          <p:cNvPr id="4" name="Text Placeholder 3">
            <a:extLst>
              <a:ext uri="{FF2B5EF4-FFF2-40B4-BE49-F238E27FC236}">
                <a16:creationId xmlns:a16="http://schemas.microsoft.com/office/drawing/2014/main" id="{AB6AA35D-EF15-BCCE-6698-01E22F99A980}"/>
              </a:ext>
            </a:extLst>
          </p:cNvPr>
          <p:cNvSpPr>
            <a:spLocks noGrp="1"/>
          </p:cNvSpPr>
          <p:nvPr>
            <p:ph type="body" sz="quarter" idx="10"/>
          </p:nvPr>
        </p:nvSpPr>
        <p:spPr/>
        <p:txBody>
          <a:bodyPr/>
          <a:lstStyle/>
          <a:p>
            <a:endParaRPr lang="en-US"/>
          </a:p>
        </p:txBody>
      </p:sp>
      <p:sp>
        <p:nvSpPr>
          <p:cNvPr id="5" name="Text Placeholder 4">
            <a:extLst>
              <a:ext uri="{FF2B5EF4-FFF2-40B4-BE49-F238E27FC236}">
                <a16:creationId xmlns:a16="http://schemas.microsoft.com/office/drawing/2014/main" id="{D001D9E3-3C16-330A-2AFE-3EB16B9424D5}"/>
              </a:ext>
            </a:extLst>
          </p:cNvPr>
          <p:cNvSpPr>
            <a:spLocks noGrp="1"/>
          </p:cNvSpPr>
          <p:nvPr>
            <p:ph type="body" sz="quarter" idx="17"/>
          </p:nvPr>
        </p:nvSpPr>
        <p:spPr/>
        <p:txBody>
          <a:bodyPr/>
          <a:lstStyle/>
          <a:p>
            <a:endParaRPr lang="en-US"/>
          </a:p>
        </p:txBody>
      </p:sp>
      <p:sp>
        <p:nvSpPr>
          <p:cNvPr id="6" name="Rectangle 5">
            <a:extLst>
              <a:ext uri="{FF2B5EF4-FFF2-40B4-BE49-F238E27FC236}">
                <a16:creationId xmlns:a16="http://schemas.microsoft.com/office/drawing/2014/main" id="{127EBB2C-A705-9879-F97A-12C488AF6B24}"/>
              </a:ext>
            </a:extLst>
          </p:cNvPr>
          <p:cNvSpPr/>
          <p:nvPr/>
        </p:nvSpPr>
        <p:spPr>
          <a:xfrm>
            <a:off x="1323974" y="6159481"/>
            <a:ext cx="12929836" cy="1530446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71E3D"/>
              </a:solidFill>
            </a:endParaRPr>
          </a:p>
        </p:txBody>
      </p:sp>
      <p:sp>
        <p:nvSpPr>
          <p:cNvPr id="7" name="Text Placeholder 8">
            <a:extLst>
              <a:ext uri="{FF2B5EF4-FFF2-40B4-BE49-F238E27FC236}">
                <a16:creationId xmlns:a16="http://schemas.microsoft.com/office/drawing/2014/main" id="{CBA97EE4-FDE8-D6C4-742B-96D82C432E5A}"/>
              </a:ext>
            </a:extLst>
          </p:cNvPr>
          <p:cNvSpPr txBox="1">
            <a:spLocks/>
          </p:cNvSpPr>
          <p:nvPr/>
        </p:nvSpPr>
        <p:spPr>
          <a:xfrm>
            <a:off x="1863973" y="6849568"/>
            <a:ext cx="12204201"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chemeClr val="bg1"/>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271E3D"/>
                </a:solidFill>
              </a:rPr>
              <a:t>Introduction (Click to add heading here) </a:t>
            </a:r>
          </a:p>
        </p:txBody>
      </p:sp>
      <p:sp>
        <p:nvSpPr>
          <p:cNvPr id="8" name="Picture Placeholder 25">
            <a:extLst>
              <a:ext uri="{FF2B5EF4-FFF2-40B4-BE49-F238E27FC236}">
                <a16:creationId xmlns:a16="http://schemas.microsoft.com/office/drawing/2014/main" id="{4AFFA821-268F-75F3-3070-60004F0C3476}"/>
              </a:ext>
            </a:extLst>
          </p:cNvPr>
          <p:cNvSpPr txBox="1">
            <a:spLocks/>
          </p:cNvSpPr>
          <p:nvPr/>
        </p:nvSpPr>
        <p:spPr>
          <a:xfrm>
            <a:off x="1747839" y="15042861"/>
            <a:ext cx="11841938"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image here</a:t>
            </a:r>
          </a:p>
        </p:txBody>
      </p:sp>
      <p:sp>
        <p:nvSpPr>
          <p:cNvPr id="9" name="Text Placeholder 35">
            <a:extLst>
              <a:ext uri="{FF2B5EF4-FFF2-40B4-BE49-F238E27FC236}">
                <a16:creationId xmlns:a16="http://schemas.microsoft.com/office/drawing/2014/main" id="{5378C4E5-8ADD-FC6B-6C14-9EE971CC83D3}"/>
              </a:ext>
            </a:extLst>
          </p:cNvPr>
          <p:cNvSpPr txBox="1">
            <a:spLocks/>
          </p:cNvSpPr>
          <p:nvPr/>
        </p:nvSpPr>
        <p:spPr>
          <a:xfrm>
            <a:off x="1863725" y="7820465"/>
            <a:ext cx="11726051" cy="6209114"/>
          </a:xfrm>
          <a:prstGeom prst="rect">
            <a:avLst/>
          </a:prstGeom>
        </p:spPr>
        <p:txBody>
          <a:bodyPr lIns="0" tIns="0" rIns="0" bIns="0">
            <a:noAutofit/>
          </a:bodyPr>
          <a:lstStyle>
            <a:lvl1pPr marL="0" indent="0" algn="l" defTabSz="1950836" rtl="0" eaLnBrk="1" latinLnBrk="0" hangingPunct="1">
              <a:lnSpc>
                <a:spcPct val="90000"/>
              </a:lnSpc>
              <a:spcBef>
                <a:spcPts val="2134"/>
              </a:spcBef>
              <a:buFont typeface="Arial" panose="020B0604020202020204" pitchFamily="34" charset="0"/>
              <a:buNone/>
              <a:defRPr sz="3300" b="0" i="0" kern="1200">
                <a:solidFill>
                  <a:schemeClr val="bg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solidFill>
                  <a:srgbClr val="000000"/>
                </a:solidFill>
              </a:rPr>
              <a:t>Click to add your copy here. </a:t>
            </a:r>
            <a:r>
              <a:rPr lang="en-GB" dirty="0">
                <a:solidFill>
                  <a:srgbClr val="000000"/>
                </a:solidFill>
                <a:latin typeface="Arial" panose="020B0604020202020204" pitchFamily="34" charset="0"/>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0" name="Text Placeholder 8">
            <a:extLst>
              <a:ext uri="{FF2B5EF4-FFF2-40B4-BE49-F238E27FC236}">
                <a16:creationId xmlns:a16="http://schemas.microsoft.com/office/drawing/2014/main" id="{16F6274E-4F9D-7246-5C69-A532046F9DBF}"/>
              </a:ext>
            </a:extLst>
          </p:cNvPr>
          <p:cNvSpPr txBox="1">
            <a:spLocks/>
          </p:cNvSpPr>
          <p:nvPr/>
        </p:nvSpPr>
        <p:spPr>
          <a:xfrm>
            <a:off x="1324223" y="22396212"/>
            <a:ext cx="13283950"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Experiment (Click to add heading here) </a:t>
            </a:r>
          </a:p>
        </p:txBody>
      </p:sp>
      <p:sp>
        <p:nvSpPr>
          <p:cNvPr id="11" name="Text Placeholder 35">
            <a:extLst>
              <a:ext uri="{FF2B5EF4-FFF2-40B4-BE49-F238E27FC236}">
                <a16:creationId xmlns:a16="http://schemas.microsoft.com/office/drawing/2014/main" id="{E373315A-D658-7298-EE61-0BD7BB1BE5D2}"/>
              </a:ext>
            </a:extLst>
          </p:cNvPr>
          <p:cNvSpPr txBox="1">
            <a:spLocks/>
          </p:cNvSpPr>
          <p:nvPr/>
        </p:nvSpPr>
        <p:spPr>
          <a:xfrm>
            <a:off x="1323974" y="23367109"/>
            <a:ext cx="13284199" cy="422789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endParaRPr lang="en-GB" dirty="0"/>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p:txBody>
      </p:sp>
      <p:sp>
        <p:nvSpPr>
          <p:cNvPr id="12" name="Text Placeholder 8">
            <a:extLst>
              <a:ext uri="{FF2B5EF4-FFF2-40B4-BE49-F238E27FC236}">
                <a16:creationId xmlns:a16="http://schemas.microsoft.com/office/drawing/2014/main" id="{8BB4EDD0-48CA-2956-E72C-EF875E620A0A}"/>
              </a:ext>
            </a:extLst>
          </p:cNvPr>
          <p:cNvSpPr txBox="1">
            <a:spLocks/>
          </p:cNvSpPr>
          <p:nvPr/>
        </p:nvSpPr>
        <p:spPr>
          <a:xfrm>
            <a:off x="15095005" y="6839264"/>
            <a:ext cx="12780714"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sp>
        <p:nvSpPr>
          <p:cNvPr id="13" name="Text Placeholder 35">
            <a:extLst>
              <a:ext uri="{FF2B5EF4-FFF2-40B4-BE49-F238E27FC236}">
                <a16:creationId xmlns:a16="http://schemas.microsoft.com/office/drawing/2014/main" id="{DC2CA7B2-410D-D4E3-91C2-2D009674759F}"/>
              </a:ext>
            </a:extLst>
          </p:cNvPr>
          <p:cNvSpPr txBox="1">
            <a:spLocks/>
          </p:cNvSpPr>
          <p:nvPr/>
        </p:nvSpPr>
        <p:spPr>
          <a:xfrm>
            <a:off x="15094757" y="7767986"/>
            <a:ext cx="12780962" cy="10916207"/>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endParaRPr lang="en-GB" dirty="0"/>
          </a:p>
          <a:p>
            <a:pPr indent="-487711">
              <a:buFont typeface="Arial" panose="020B0604020202020204" pitchFamily="34" charset="0"/>
              <a:buChar char="•"/>
              <a:defRPr/>
            </a:pPr>
            <a:r>
              <a:rPr lang="en-GB" dirty="0"/>
              <a:t>Text text text text text text text text text text text text text text text</a:t>
            </a:r>
          </a:p>
          <a:p>
            <a:pPr indent="-487711">
              <a:buFont typeface="Arial" panose="020B0604020202020204" pitchFamily="34" charset="0"/>
              <a:buChar char="•"/>
              <a:defRPr/>
            </a:pPr>
            <a:r>
              <a:rPr lang="en-GB" dirty="0"/>
              <a:t>Text text text text text text text text text</a:t>
            </a:r>
          </a:p>
          <a:p>
            <a:pPr indent="-487711">
              <a:buFont typeface="Arial" panose="020B0604020202020204" pitchFamily="34" charset="0"/>
              <a:buChar char="•"/>
              <a:defRPr/>
            </a:pPr>
            <a:r>
              <a:rPr lang="en-GB" dirty="0"/>
              <a:t>Text text text text text text text text text text text text</a:t>
            </a:r>
          </a:p>
          <a:p>
            <a:pPr indent="-487711">
              <a:buFont typeface="Arial" panose="020B0604020202020204" pitchFamily="34" charset="0"/>
              <a:buChar char="•"/>
              <a:defRPr/>
            </a:pPr>
            <a:r>
              <a:rPr lang="en-GB" dirty="0"/>
              <a:t>Text text text text text text text text text text</a:t>
            </a:r>
          </a:p>
          <a:p>
            <a:endParaRPr lang="en-GB" dirty="0"/>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endParaRPr lang="en-GB" dirty="0"/>
          </a:p>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14" name="Rectangle 13">
            <a:extLst>
              <a:ext uri="{FF2B5EF4-FFF2-40B4-BE49-F238E27FC236}">
                <a16:creationId xmlns:a16="http://schemas.microsoft.com/office/drawing/2014/main" id="{9B491538-16F0-3DB1-70D7-0CFB8ECE5638}"/>
              </a:ext>
            </a:extLst>
          </p:cNvPr>
          <p:cNvSpPr/>
          <p:nvPr/>
        </p:nvSpPr>
        <p:spPr>
          <a:xfrm>
            <a:off x="28873450" y="20396021"/>
            <a:ext cx="13022690" cy="755162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8">
            <a:extLst>
              <a:ext uri="{FF2B5EF4-FFF2-40B4-BE49-F238E27FC236}">
                <a16:creationId xmlns:a16="http://schemas.microsoft.com/office/drawing/2014/main" id="{B094D534-72E9-884F-6F6B-7F0E9CC0A096}"/>
              </a:ext>
            </a:extLst>
          </p:cNvPr>
          <p:cNvSpPr txBox="1">
            <a:spLocks/>
          </p:cNvSpPr>
          <p:nvPr/>
        </p:nvSpPr>
        <p:spPr>
          <a:xfrm>
            <a:off x="29389868" y="20882780"/>
            <a:ext cx="12062932" cy="970897"/>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Conclusion (Click to add heading here) </a:t>
            </a:r>
          </a:p>
        </p:txBody>
      </p:sp>
      <p:sp>
        <p:nvSpPr>
          <p:cNvPr id="16" name="Text Placeholder 35">
            <a:extLst>
              <a:ext uri="{FF2B5EF4-FFF2-40B4-BE49-F238E27FC236}">
                <a16:creationId xmlns:a16="http://schemas.microsoft.com/office/drawing/2014/main" id="{1627668D-BADD-9A2D-1D81-2329CA8D3255}"/>
              </a:ext>
            </a:extLst>
          </p:cNvPr>
          <p:cNvSpPr txBox="1">
            <a:spLocks/>
          </p:cNvSpPr>
          <p:nvPr/>
        </p:nvSpPr>
        <p:spPr>
          <a:xfrm>
            <a:off x="29389619" y="21853677"/>
            <a:ext cx="12063181" cy="4261746"/>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a:p>
            <a:pPr>
              <a:defRPr/>
            </a:pPr>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cxnSp>
        <p:nvCxnSpPr>
          <p:cNvPr id="17" name="Straight Connector 16">
            <a:extLst>
              <a:ext uri="{FF2B5EF4-FFF2-40B4-BE49-F238E27FC236}">
                <a16:creationId xmlns:a16="http://schemas.microsoft.com/office/drawing/2014/main" id="{05A1A634-31DC-BA92-0523-00E6EF4597D5}"/>
              </a:ext>
            </a:extLst>
          </p:cNvPr>
          <p:cNvCxnSpPr>
            <a:cxnSpLocks/>
          </p:cNvCxnSpPr>
          <p:nvPr/>
        </p:nvCxnSpPr>
        <p:spPr>
          <a:xfrm flipH="1">
            <a:off x="14629154" y="6468137"/>
            <a:ext cx="76262" cy="2162018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a16="http://schemas.microsoft.com/office/drawing/2014/main" id="{3866EF9A-1519-1E4E-2E64-99AF27736CB7}"/>
              </a:ext>
            </a:extLst>
          </p:cNvPr>
          <p:cNvGraphicFramePr/>
          <p:nvPr>
            <p:extLst>
              <p:ext uri="{D42A27DB-BD31-4B8C-83A1-F6EECF244321}">
                <p14:modId xmlns:p14="http://schemas.microsoft.com/office/powerpoint/2010/main" val="4261640025"/>
              </p:ext>
            </p:extLst>
          </p:nvPr>
        </p:nvGraphicFramePr>
        <p:xfrm>
          <a:off x="15048503" y="18684193"/>
          <a:ext cx="12850622" cy="5879741"/>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 Placeholder 35">
            <a:extLst>
              <a:ext uri="{FF2B5EF4-FFF2-40B4-BE49-F238E27FC236}">
                <a16:creationId xmlns:a16="http://schemas.microsoft.com/office/drawing/2014/main" id="{4FC3C365-4492-6EF8-431D-7C1992A07EE0}"/>
              </a:ext>
            </a:extLst>
          </p:cNvPr>
          <p:cNvSpPr txBox="1">
            <a:spLocks/>
          </p:cNvSpPr>
          <p:nvPr/>
        </p:nvSpPr>
        <p:spPr>
          <a:xfrm>
            <a:off x="15104553" y="24955702"/>
            <a:ext cx="13284199"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pPr>
              <a:defRPr/>
            </a:pPr>
            <a:r>
              <a:rPr lang="en-GB" dirty="0"/>
              <a:t>Subtitle here</a:t>
            </a:r>
          </a:p>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grpSp>
        <p:nvGrpSpPr>
          <p:cNvPr id="20" name="Group 19">
            <a:extLst>
              <a:ext uri="{FF2B5EF4-FFF2-40B4-BE49-F238E27FC236}">
                <a16:creationId xmlns:a16="http://schemas.microsoft.com/office/drawing/2014/main" id="{8507113A-8EA5-2E44-A2B5-7D0ADFDCC46B}"/>
              </a:ext>
            </a:extLst>
          </p:cNvPr>
          <p:cNvGrpSpPr/>
          <p:nvPr/>
        </p:nvGrpSpPr>
        <p:grpSpPr>
          <a:xfrm>
            <a:off x="28836938" y="10471421"/>
            <a:ext cx="8293353" cy="1485230"/>
            <a:chOff x="15724188" y="28249739"/>
            <a:chExt cx="12416609" cy="2223650"/>
          </a:xfrm>
        </p:grpSpPr>
        <p:pic>
          <p:nvPicPr>
            <p:cNvPr id="21" name="Picture 20">
              <a:extLst>
                <a:ext uri="{FF2B5EF4-FFF2-40B4-BE49-F238E27FC236}">
                  <a16:creationId xmlns:a16="http://schemas.microsoft.com/office/drawing/2014/main" id="{D079F986-39B0-D375-8BFA-104575560621}"/>
                </a:ext>
              </a:extLst>
            </p:cNvPr>
            <p:cNvPicPr>
              <a:picLocks noChangeAspect="1"/>
            </p:cNvPicPr>
            <p:nvPr/>
          </p:nvPicPr>
          <p:blipFill>
            <a:blip r:embed="rId3"/>
            <a:stretch>
              <a:fillRect/>
            </a:stretch>
          </p:blipFill>
          <p:spPr>
            <a:xfrm>
              <a:off x="15724188" y="28249739"/>
              <a:ext cx="1038683" cy="2219005"/>
            </a:xfrm>
            <a:prstGeom prst="rect">
              <a:avLst/>
            </a:prstGeom>
          </p:spPr>
        </p:pic>
        <p:pic>
          <p:nvPicPr>
            <p:cNvPr id="22" name="Picture 21">
              <a:extLst>
                <a:ext uri="{FF2B5EF4-FFF2-40B4-BE49-F238E27FC236}">
                  <a16:creationId xmlns:a16="http://schemas.microsoft.com/office/drawing/2014/main" id="{6F97B03E-0FCA-1BEB-FFBA-580145AAA842}"/>
                </a:ext>
              </a:extLst>
            </p:cNvPr>
            <p:cNvPicPr>
              <a:picLocks noChangeAspect="1"/>
            </p:cNvPicPr>
            <p:nvPr/>
          </p:nvPicPr>
          <p:blipFill>
            <a:blip r:embed="rId3"/>
            <a:stretch>
              <a:fillRect/>
            </a:stretch>
          </p:blipFill>
          <p:spPr>
            <a:xfrm>
              <a:off x="16987926" y="28249739"/>
              <a:ext cx="1038683" cy="2219005"/>
            </a:xfrm>
            <a:prstGeom prst="rect">
              <a:avLst/>
            </a:prstGeom>
          </p:spPr>
        </p:pic>
        <p:pic>
          <p:nvPicPr>
            <p:cNvPr id="23" name="Picture 22">
              <a:extLst>
                <a:ext uri="{FF2B5EF4-FFF2-40B4-BE49-F238E27FC236}">
                  <a16:creationId xmlns:a16="http://schemas.microsoft.com/office/drawing/2014/main" id="{2A23748B-CF25-664D-8E0F-9DC3BE5D7527}"/>
                </a:ext>
              </a:extLst>
            </p:cNvPr>
            <p:cNvPicPr>
              <a:picLocks noChangeAspect="1"/>
            </p:cNvPicPr>
            <p:nvPr/>
          </p:nvPicPr>
          <p:blipFill>
            <a:blip r:embed="rId3"/>
            <a:stretch>
              <a:fillRect/>
            </a:stretch>
          </p:blipFill>
          <p:spPr>
            <a:xfrm>
              <a:off x="18251664" y="28249739"/>
              <a:ext cx="1038683" cy="2219005"/>
            </a:xfrm>
            <a:prstGeom prst="rect">
              <a:avLst/>
            </a:prstGeom>
          </p:spPr>
        </p:pic>
        <p:pic>
          <p:nvPicPr>
            <p:cNvPr id="24" name="Picture 23">
              <a:extLst>
                <a:ext uri="{FF2B5EF4-FFF2-40B4-BE49-F238E27FC236}">
                  <a16:creationId xmlns:a16="http://schemas.microsoft.com/office/drawing/2014/main" id="{26E28872-9FC3-F574-64A0-FF2A1C181788}"/>
                </a:ext>
              </a:extLst>
            </p:cNvPr>
            <p:cNvPicPr>
              <a:picLocks noChangeAspect="1"/>
            </p:cNvPicPr>
            <p:nvPr/>
          </p:nvPicPr>
          <p:blipFill>
            <a:blip r:embed="rId3"/>
            <a:stretch>
              <a:fillRect/>
            </a:stretch>
          </p:blipFill>
          <p:spPr>
            <a:xfrm>
              <a:off x="19516473" y="28249739"/>
              <a:ext cx="1038683" cy="2219005"/>
            </a:xfrm>
            <a:prstGeom prst="rect">
              <a:avLst/>
            </a:prstGeom>
          </p:spPr>
        </p:pic>
        <p:pic>
          <p:nvPicPr>
            <p:cNvPr id="25" name="Picture 24">
              <a:extLst>
                <a:ext uri="{FF2B5EF4-FFF2-40B4-BE49-F238E27FC236}">
                  <a16:creationId xmlns:a16="http://schemas.microsoft.com/office/drawing/2014/main" id="{B690F46F-61BF-2CB5-0977-00D020BFD2D7}"/>
                </a:ext>
              </a:extLst>
            </p:cNvPr>
            <p:cNvPicPr>
              <a:picLocks noChangeAspect="1"/>
            </p:cNvPicPr>
            <p:nvPr/>
          </p:nvPicPr>
          <p:blipFill>
            <a:blip r:embed="rId4"/>
            <a:stretch>
              <a:fillRect/>
            </a:stretch>
          </p:blipFill>
          <p:spPr>
            <a:xfrm>
              <a:off x="20777138" y="28254385"/>
              <a:ext cx="1038683" cy="2219004"/>
            </a:xfrm>
            <a:prstGeom prst="rect">
              <a:avLst/>
            </a:prstGeom>
          </p:spPr>
        </p:pic>
        <p:pic>
          <p:nvPicPr>
            <p:cNvPr id="26" name="Picture 25">
              <a:extLst>
                <a:ext uri="{FF2B5EF4-FFF2-40B4-BE49-F238E27FC236}">
                  <a16:creationId xmlns:a16="http://schemas.microsoft.com/office/drawing/2014/main" id="{ACD1349A-BB22-DD49-CDBF-399C69B99FA4}"/>
                </a:ext>
              </a:extLst>
            </p:cNvPr>
            <p:cNvPicPr>
              <a:picLocks noChangeAspect="1"/>
            </p:cNvPicPr>
            <p:nvPr/>
          </p:nvPicPr>
          <p:blipFill>
            <a:blip r:embed="rId4"/>
            <a:stretch>
              <a:fillRect/>
            </a:stretch>
          </p:blipFill>
          <p:spPr>
            <a:xfrm>
              <a:off x="22044829" y="28254385"/>
              <a:ext cx="1038683" cy="2219004"/>
            </a:xfrm>
            <a:prstGeom prst="rect">
              <a:avLst/>
            </a:prstGeom>
          </p:spPr>
        </p:pic>
        <p:pic>
          <p:nvPicPr>
            <p:cNvPr id="27" name="Picture 26">
              <a:extLst>
                <a:ext uri="{FF2B5EF4-FFF2-40B4-BE49-F238E27FC236}">
                  <a16:creationId xmlns:a16="http://schemas.microsoft.com/office/drawing/2014/main" id="{3089EBC0-0966-B60C-F3AE-6217A1DE8DDA}"/>
                </a:ext>
              </a:extLst>
            </p:cNvPr>
            <p:cNvPicPr>
              <a:picLocks noChangeAspect="1"/>
            </p:cNvPicPr>
            <p:nvPr/>
          </p:nvPicPr>
          <p:blipFill>
            <a:blip r:embed="rId4"/>
            <a:stretch>
              <a:fillRect/>
            </a:stretch>
          </p:blipFill>
          <p:spPr>
            <a:xfrm>
              <a:off x="23312520" y="28254385"/>
              <a:ext cx="1038683" cy="2219004"/>
            </a:xfrm>
            <a:prstGeom prst="rect">
              <a:avLst/>
            </a:prstGeom>
          </p:spPr>
        </p:pic>
        <p:pic>
          <p:nvPicPr>
            <p:cNvPr id="28" name="Picture 27">
              <a:extLst>
                <a:ext uri="{FF2B5EF4-FFF2-40B4-BE49-F238E27FC236}">
                  <a16:creationId xmlns:a16="http://schemas.microsoft.com/office/drawing/2014/main" id="{FB481883-A8B9-5EC9-8443-E827F99852E2}"/>
                </a:ext>
              </a:extLst>
            </p:cNvPr>
            <p:cNvPicPr>
              <a:picLocks noChangeAspect="1"/>
            </p:cNvPicPr>
            <p:nvPr/>
          </p:nvPicPr>
          <p:blipFill>
            <a:blip r:embed="rId4"/>
            <a:stretch>
              <a:fillRect/>
            </a:stretch>
          </p:blipFill>
          <p:spPr>
            <a:xfrm>
              <a:off x="24559430" y="28249740"/>
              <a:ext cx="1038683" cy="2219004"/>
            </a:xfrm>
            <a:prstGeom prst="rect">
              <a:avLst/>
            </a:prstGeom>
          </p:spPr>
        </p:pic>
        <p:pic>
          <p:nvPicPr>
            <p:cNvPr id="29" name="Picture 28">
              <a:extLst>
                <a:ext uri="{FF2B5EF4-FFF2-40B4-BE49-F238E27FC236}">
                  <a16:creationId xmlns:a16="http://schemas.microsoft.com/office/drawing/2014/main" id="{40C725EC-CDBB-0F75-C5B3-6604BE705AD9}"/>
                </a:ext>
              </a:extLst>
            </p:cNvPr>
            <p:cNvPicPr>
              <a:picLocks noChangeAspect="1"/>
            </p:cNvPicPr>
            <p:nvPr/>
          </p:nvPicPr>
          <p:blipFill>
            <a:blip r:embed="rId4"/>
            <a:stretch>
              <a:fillRect/>
            </a:stretch>
          </p:blipFill>
          <p:spPr>
            <a:xfrm>
              <a:off x="25828376" y="28249740"/>
              <a:ext cx="1038683" cy="2219004"/>
            </a:xfrm>
            <a:prstGeom prst="rect">
              <a:avLst/>
            </a:prstGeom>
          </p:spPr>
        </p:pic>
        <p:pic>
          <p:nvPicPr>
            <p:cNvPr id="30" name="Picture 29">
              <a:extLst>
                <a:ext uri="{FF2B5EF4-FFF2-40B4-BE49-F238E27FC236}">
                  <a16:creationId xmlns:a16="http://schemas.microsoft.com/office/drawing/2014/main" id="{0009D499-F979-CB92-E4BD-39325D93B3F9}"/>
                </a:ext>
              </a:extLst>
            </p:cNvPr>
            <p:cNvPicPr>
              <a:picLocks noChangeAspect="1"/>
            </p:cNvPicPr>
            <p:nvPr/>
          </p:nvPicPr>
          <p:blipFill>
            <a:blip r:embed="rId4"/>
            <a:stretch>
              <a:fillRect/>
            </a:stretch>
          </p:blipFill>
          <p:spPr>
            <a:xfrm>
              <a:off x="27102114" y="28249740"/>
              <a:ext cx="1038683" cy="2219004"/>
            </a:xfrm>
            <a:prstGeom prst="rect">
              <a:avLst/>
            </a:prstGeom>
          </p:spPr>
        </p:pic>
      </p:grpSp>
      <p:sp>
        <p:nvSpPr>
          <p:cNvPr id="32" name="Text Placeholder 35">
            <a:extLst>
              <a:ext uri="{FF2B5EF4-FFF2-40B4-BE49-F238E27FC236}">
                <a16:creationId xmlns:a16="http://schemas.microsoft.com/office/drawing/2014/main" id="{CF8C47C6-9807-D6A0-F00B-6103E5D9E917}"/>
              </a:ext>
            </a:extLst>
          </p:cNvPr>
          <p:cNvSpPr txBox="1">
            <a:spLocks/>
          </p:cNvSpPr>
          <p:nvPr/>
        </p:nvSpPr>
        <p:spPr>
          <a:xfrm>
            <a:off x="28891218" y="7803558"/>
            <a:ext cx="13015608" cy="2446335"/>
          </a:xfrm>
          <a:prstGeom prst="rect">
            <a:avLst/>
          </a:prstGeom>
        </p:spPr>
        <p:txBody>
          <a:bodyPr lIns="0" tIns="0" rIns="0" bIns="0">
            <a:noAutofit/>
          </a:bodyPr>
          <a:lstStyle>
            <a:lvl1pPr marL="0" marR="0" indent="0" algn="l" defTabSz="1950836" rtl="0" eaLnBrk="1" fontAlgn="auto" latinLnBrk="0" hangingPunct="1">
              <a:lnSpc>
                <a:spcPct val="90000"/>
              </a:lnSpc>
              <a:spcBef>
                <a:spcPts val="1067"/>
              </a:spcBef>
              <a:spcAft>
                <a:spcPts val="0"/>
              </a:spcAft>
              <a:buClrTx/>
              <a:buSzTx/>
              <a:buFont typeface="Arial" panose="020B0604020202020204" pitchFamily="34" charset="0"/>
              <a:buNone/>
              <a:tabLst/>
              <a:defRPr sz="3300" b="0" i="0" kern="1200">
                <a:solidFill>
                  <a:srgbClr val="000000"/>
                </a:solidFill>
                <a:latin typeface="Arial" panose="020B0604020202020204" pitchFamily="34" charset="0"/>
                <a:ea typeface="+mn-ea"/>
                <a:cs typeface="Arial" panose="020B0604020202020204" pitchFamily="34" charset="0"/>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p>
        </p:txBody>
      </p:sp>
      <p:sp>
        <p:nvSpPr>
          <p:cNvPr id="33" name="Picture Placeholder 25">
            <a:extLst>
              <a:ext uri="{FF2B5EF4-FFF2-40B4-BE49-F238E27FC236}">
                <a16:creationId xmlns:a16="http://schemas.microsoft.com/office/drawing/2014/main" id="{F0DF28D8-18DE-1475-A7EC-6B691E964A41}"/>
              </a:ext>
            </a:extLst>
          </p:cNvPr>
          <p:cNvSpPr txBox="1">
            <a:spLocks/>
          </p:cNvSpPr>
          <p:nvPr/>
        </p:nvSpPr>
        <p:spPr>
          <a:xfrm>
            <a:off x="28876555" y="13491152"/>
            <a:ext cx="6298185"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a:t>
            </a:r>
            <a:br>
              <a:rPr lang="en-US" dirty="0"/>
            </a:br>
            <a:r>
              <a:rPr lang="en-US" dirty="0"/>
              <a:t>image here</a:t>
            </a:r>
          </a:p>
        </p:txBody>
      </p:sp>
      <p:sp>
        <p:nvSpPr>
          <p:cNvPr id="34" name="Picture Placeholder 25">
            <a:extLst>
              <a:ext uri="{FF2B5EF4-FFF2-40B4-BE49-F238E27FC236}">
                <a16:creationId xmlns:a16="http://schemas.microsoft.com/office/drawing/2014/main" id="{5825419F-B77E-7B79-2D0E-C184DB712D5A}"/>
              </a:ext>
            </a:extLst>
          </p:cNvPr>
          <p:cNvSpPr txBox="1">
            <a:spLocks/>
          </p:cNvSpPr>
          <p:nvPr/>
        </p:nvSpPr>
        <p:spPr>
          <a:xfrm>
            <a:off x="35615208" y="13463443"/>
            <a:ext cx="6298185" cy="6209114"/>
          </a:xfrm>
          <a:prstGeom prst="rect">
            <a:avLst/>
          </a:prstGeom>
          <a:solidFill>
            <a:srgbClr val="A4A0AE"/>
          </a:solidFill>
        </p:spPr>
        <p:txBody>
          <a:bodyPr anchor="ctr"/>
          <a:lstStyle>
            <a:lvl1pPr marL="0" indent="0" algn="ctr" defTabSz="1950836" rtl="0" eaLnBrk="1" latinLnBrk="0" hangingPunct="1">
              <a:lnSpc>
                <a:spcPct val="90000"/>
              </a:lnSpc>
              <a:spcBef>
                <a:spcPts val="2134"/>
              </a:spcBef>
              <a:buFont typeface="Arial" panose="020B0604020202020204" pitchFamily="34" charset="0"/>
              <a:buNone/>
              <a:defRPr sz="5972" b="0" i="0" kern="1200">
                <a:solidFill>
                  <a:schemeClr val="tx1"/>
                </a:solidFill>
                <a:latin typeface="+mn-lt"/>
                <a:ea typeface="+mn-ea"/>
                <a:cs typeface="+mn-cs"/>
              </a:defRPr>
            </a:lvl1pPr>
            <a:lvl2pPr marL="1463128" indent="-487711" algn="l" defTabSz="1950836" rtl="0" eaLnBrk="1" latinLnBrk="0" hangingPunct="1">
              <a:lnSpc>
                <a:spcPct val="90000"/>
              </a:lnSpc>
              <a:spcBef>
                <a:spcPts val="1067"/>
              </a:spcBef>
              <a:buFont typeface="Arial" panose="020B0604020202020204" pitchFamily="34" charset="0"/>
              <a:buChar char="•"/>
              <a:defRPr sz="5119" b="0" i="0" kern="1200">
                <a:solidFill>
                  <a:schemeClr val="tx1"/>
                </a:solidFill>
                <a:latin typeface="+mn-lt"/>
                <a:ea typeface="+mn-ea"/>
                <a:cs typeface="+mn-cs"/>
              </a:defRPr>
            </a:lvl2pPr>
            <a:lvl3pPr marL="2438547" indent="-487711" algn="l" defTabSz="1950836" rtl="0" eaLnBrk="1" latinLnBrk="0" hangingPunct="1">
              <a:lnSpc>
                <a:spcPct val="90000"/>
              </a:lnSpc>
              <a:spcBef>
                <a:spcPts val="1067"/>
              </a:spcBef>
              <a:buFont typeface="Arial" panose="020B0604020202020204" pitchFamily="34" charset="0"/>
              <a:buChar char="•"/>
              <a:defRPr sz="4266" b="0" i="0" kern="1200">
                <a:solidFill>
                  <a:schemeClr val="tx1"/>
                </a:solidFill>
                <a:latin typeface="+mn-lt"/>
                <a:ea typeface="+mn-ea"/>
                <a:cs typeface="+mn-cs"/>
              </a:defRPr>
            </a:lvl3pPr>
            <a:lvl4pPr marL="3413965"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4pPr>
            <a:lvl5pPr marL="4389381" indent="-487711" algn="l" defTabSz="1950836" rtl="0" eaLnBrk="1" latinLnBrk="0" hangingPunct="1">
              <a:lnSpc>
                <a:spcPct val="90000"/>
              </a:lnSpc>
              <a:spcBef>
                <a:spcPts val="1067"/>
              </a:spcBef>
              <a:buFont typeface="Arial" panose="020B0604020202020204" pitchFamily="34" charset="0"/>
              <a:buChar char="•"/>
              <a:defRPr sz="3838" b="0" i="0" kern="1200">
                <a:solidFill>
                  <a:schemeClr val="tx1"/>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US" dirty="0"/>
              <a:t>Insert your </a:t>
            </a:r>
            <a:br>
              <a:rPr lang="en-US" dirty="0"/>
            </a:br>
            <a:r>
              <a:rPr lang="en-US" dirty="0"/>
              <a:t>image here</a:t>
            </a:r>
          </a:p>
        </p:txBody>
      </p:sp>
      <p:cxnSp>
        <p:nvCxnSpPr>
          <p:cNvPr id="35" name="Straight Connector 34">
            <a:extLst>
              <a:ext uri="{FF2B5EF4-FFF2-40B4-BE49-F238E27FC236}">
                <a16:creationId xmlns:a16="http://schemas.microsoft.com/office/drawing/2014/main" id="{D8EBCCD8-6118-9676-7905-F2D76CA31D2A}"/>
              </a:ext>
            </a:extLst>
          </p:cNvPr>
          <p:cNvCxnSpPr>
            <a:cxnSpLocks/>
          </p:cNvCxnSpPr>
          <p:nvPr/>
        </p:nvCxnSpPr>
        <p:spPr>
          <a:xfrm flipH="1">
            <a:off x="28426888" y="6432968"/>
            <a:ext cx="76262" cy="21620185"/>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EF1C359-3D0E-B888-2228-D761BF3485D4}"/>
              </a:ext>
            </a:extLst>
          </p:cNvPr>
          <p:cNvCxnSpPr>
            <a:cxnSpLocks/>
          </p:cNvCxnSpPr>
          <p:nvPr/>
        </p:nvCxnSpPr>
        <p:spPr>
          <a:xfrm>
            <a:off x="1293811" y="28347768"/>
            <a:ext cx="40576502" cy="0"/>
          </a:xfrm>
          <a:prstGeom prst="line">
            <a:avLst/>
          </a:prstGeom>
          <a:ln w="31750">
            <a:solidFill>
              <a:srgbClr val="271E3D"/>
            </a:solidFill>
          </a:ln>
        </p:spPr>
        <p:style>
          <a:lnRef idx="1">
            <a:schemeClr val="accent1"/>
          </a:lnRef>
          <a:fillRef idx="0">
            <a:schemeClr val="accent1"/>
          </a:fillRef>
          <a:effectRef idx="0">
            <a:schemeClr val="accent1"/>
          </a:effectRef>
          <a:fontRef idx="minor">
            <a:schemeClr val="tx1"/>
          </a:fontRef>
        </p:style>
      </p:cxnSp>
      <p:sp>
        <p:nvSpPr>
          <p:cNvPr id="37" name="Text Placeholder 8">
            <a:extLst>
              <a:ext uri="{FF2B5EF4-FFF2-40B4-BE49-F238E27FC236}">
                <a16:creationId xmlns:a16="http://schemas.microsoft.com/office/drawing/2014/main" id="{DF616FBD-01D6-BC96-AC74-2C5AEB43F792}"/>
              </a:ext>
            </a:extLst>
          </p:cNvPr>
          <p:cNvSpPr txBox="1">
            <a:spLocks/>
          </p:cNvSpPr>
          <p:nvPr/>
        </p:nvSpPr>
        <p:spPr>
          <a:xfrm>
            <a:off x="28896065" y="6839264"/>
            <a:ext cx="12780714" cy="970985"/>
          </a:xfrm>
          <a:prstGeom prst="rect">
            <a:avLst/>
          </a:prstGeom>
        </p:spPr>
        <p:txBody>
          <a:bodyPr lIns="0" tIns="0" rIns="0" bIns="0">
            <a:noAutofit/>
          </a:bodyPr>
          <a:lstStyle>
            <a:lvl1pPr marL="0" marR="0" indent="0" algn="l" defTabSz="1950836" rtl="0" eaLnBrk="1" fontAlgn="auto" latinLnBrk="0" hangingPunct="1">
              <a:lnSpc>
                <a:spcPct val="90000"/>
              </a:lnSpc>
              <a:spcBef>
                <a:spcPts val="2134"/>
              </a:spcBef>
              <a:spcAft>
                <a:spcPts val="0"/>
              </a:spcAft>
              <a:buClrTx/>
              <a:buSzTx/>
              <a:buFontTx/>
              <a:buNone/>
              <a:tabLst/>
              <a:defRPr lang="en-GB" sz="4400" b="0" i="0" kern="1200" smtClean="0">
                <a:solidFill>
                  <a:srgbClr val="271E3D"/>
                </a:solidFill>
                <a:effectLst/>
                <a:latin typeface="+mj-lt"/>
                <a:ea typeface="+mn-ea"/>
                <a:cs typeface="+mn-cs"/>
              </a:defRPr>
            </a:lvl1pPr>
            <a:lvl2pPr marL="975416" indent="0" algn="l" defTabSz="1950836" rtl="0" eaLnBrk="1" latinLnBrk="0" hangingPunct="1">
              <a:lnSpc>
                <a:spcPct val="90000"/>
              </a:lnSpc>
              <a:spcBef>
                <a:spcPts val="1067"/>
              </a:spcBef>
              <a:buFontTx/>
              <a:buNone/>
              <a:defRPr sz="4238" b="0" i="0" kern="1200">
                <a:solidFill>
                  <a:srgbClr val="271E3D"/>
                </a:solidFill>
                <a:latin typeface="+mn-lt"/>
                <a:ea typeface="+mn-ea"/>
                <a:cs typeface="+mn-cs"/>
              </a:defRPr>
            </a:lvl2pPr>
            <a:lvl3pPr marL="1950836" indent="0" algn="l" defTabSz="1950836" rtl="0" eaLnBrk="1" latinLnBrk="0" hangingPunct="1">
              <a:lnSpc>
                <a:spcPct val="90000"/>
              </a:lnSpc>
              <a:spcBef>
                <a:spcPts val="1067"/>
              </a:spcBef>
              <a:buFontTx/>
              <a:buNone/>
              <a:defRPr sz="2825" b="0" i="0" kern="1200">
                <a:solidFill>
                  <a:srgbClr val="271E3D"/>
                </a:solidFill>
                <a:latin typeface="+mn-lt"/>
                <a:ea typeface="+mn-ea"/>
                <a:cs typeface="+mn-cs"/>
              </a:defRPr>
            </a:lvl3pPr>
            <a:lvl4pPr marL="2926253"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4pPr>
            <a:lvl5pPr marL="3901670" indent="0" algn="l" defTabSz="1950836" rtl="0" eaLnBrk="1" latinLnBrk="0" hangingPunct="1">
              <a:lnSpc>
                <a:spcPct val="90000"/>
              </a:lnSpc>
              <a:spcBef>
                <a:spcPts val="1067"/>
              </a:spcBef>
              <a:buFontTx/>
              <a:buNone/>
              <a:defRPr sz="6215" b="0" i="0" kern="1200">
                <a:solidFill>
                  <a:srgbClr val="271E3D"/>
                </a:solidFill>
                <a:latin typeface="+mn-lt"/>
                <a:ea typeface="+mn-ea"/>
                <a:cs typeface="+mn-cs"/>
              </a:defRPr>
            </a:lvl5pPr>
            <a:lvl6pPr marL="536480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6pPr>
            <a:lvl7pPr marL="6340220"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7pPr>
            <a:lvl8pPr marL="7315639"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8pPr>
            <a:lvl9pPr marL="8291055" indent="-487711" algn="l" defTabSz="1950836" rtl="0" eaLnBrk="1" latinLnBrk="0" hangingPunct="1">
              <a:lnSpc>
                <a:spcPct val="90000"/>
              </a:lnSpc>
              <a:spcBef>
                <a:spcPts val="1067"/>
              </a:spcBef>
              <a:buFont typeface="Arial" panose="020B0604020202020204" pitchFamily="34" charset="0"/>
              <a:buChar char="•"/>
              <a:defRPr sz="3838" kern="1200">
                <a:solidFill>
                  <a:schemeClr val="tx1"/>
                </a:solidFill>
                <a:latin typeface="+mn-lt"/>
                <a:ea typeface="+mn-ea"/>
                <a:cs typeface="+mn-cs"/>
              </a:defRPr>
            </a:lvl9pPr>
          </a:lstStyle>
          <a:p>
            <a:r>
              <a:rPr lang="en-GB" dirty="0"/>
              <a:t>Results and Discussion (Click to add heading here) </a:t>
            </a:r>
          </a:p>
        </p:txBody>
      </p:sp>
      <p:graphicFrame>
        <p:nvGraphicFramePr>
          <p:cNvPr id="38" name="Chart 37">
            <a:extLst>
              <a:ext uri="{FF2B5EF4-FFF2-40B4-BE49-F238E27FC236}">
                <a16:creationId xmlns:a16="http://schemas.microsoft.com/office/drawing/2014/main" id="{5B79C708-D4FB-B4FF-2879-178B4A49C8C8}"/>
              </a:ext>
            </a:extLst>
          </p:cNvPr>
          <p:cNvGraphicFramePr/>
          <p:nvPr>
            <p:extLst>
              <p:ext uri="{D42A27DB-BD31-4B8C-83A1-F6EECF244321}">
                <p14:modId xmlns:p14="http://schemas.microsoft.com/office/powerpoint/2010/main" val="160947630"/>
              </p:ext>
            </p:extLst>
          </p:nvPr>
        </p:nvGraphicFramePr>
        <p:xfrm>
          <a:off x="37287292" y="9038791"/>
          <a:ext cx="4583022" cy="3963077"/>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464DBA61-4DFE-7D7A-3572-0D36CEFE7E0A}"/>
              </a:ext>
            </a:extLst>
          </p:cNvPr>
          <p:cNvSpPr txBox="1"/>
          <p:nvPr/>
        </p:nvSpPr>
        <p:spPr>
          <a:xfrm>
            <a:off x="-9576787" y="1018575"/>
            <a:ext cx="7517080" cy="5207579"/>
          </a:xfrm>
          <a:prstGeom prst="rect">
            <a:avLst/>
          </a:prstGeom>
          <a:noFill/>
        </p:spPr>
        <p:txBody>
          <a:bodyPr wrap="square" rtlCol="0">
            <a:spAutoFit/>
          </a:bodyPr>
          <a:lstStyle/>
          <a:p>
            <a:r>
              <a:rPr lang="en-US" dirty="0"/>
              <a:t>Please keep all images and text within the orange guides</a:t>
            </a:r>
          </a:p>
        </p:txBody>
      </p:sp>
    </p:spTree>
    <p:extLst>
      <p:ext uri="{BB962C8B-B14F-4D97-AF65-F5344CB8AC3E}">
        <p14:creationId xmlns:p14="http://schemas.microsoft.com/office/powerpoint/2010/main" val="778014350"/>
      </p:ext>
    </p:extLst>
  </p:cSld>
  <p:clrMapOvr>
    <a:masterClrMapping/>
  </p:clrMapOvr>
</p:sld>
</file>

<file path=ppt/theme/theme1.xml><?xml version="1.0" encoding="utf-8"?>
<a:theme xmlns:a="http://schemas.openxmlformats.org/drawingml/2006/main" name="keeletheme-widescreen">
  <a:themeElements>
    <a:clrScheme name="Keele Colours">
      <a:dk1>
        <a:srgbClr val="282541"/>
      </a:dk1>
      <a:lt1>
        <a:srgbClr val="FEFFFE"/>
      </a:lt1>
      <a:dk2>
        <a:srgbClr val="282541"/>
      </a:dk2>
      <a:lt2>
        <a:srgbClr val="FEFFFE"/>
      </a:lt2>
      <a:accent1>
        <a:srgbClr val="342A4E"/>
      </a:accent1>
      <a:accent2>
        <a:srgbClr val="5D566D"/>
      </a:accent2>
      <a:accent3>
        <a:srgbClr val="938E9E"/>
      </a:accent3>
      <a:accent4>
        <a:srgbClr val="EDCE28"/>
      </a:accent4>
      <a:accent5>
        <a:srgbClr val="DC3719"/>
      </a:accent5>
      <a:accent6>
        <a:srgbClr val="47AE65"/>
      </a:accent6>
      <a:hlink>
        <a:srgbClr val="665D78"/>
      </a:hlink>
      <a:folHlink>
        <a:srgbClr val="655E77"/>
      </a:folHlink>
    </a:clrScheme>
    <a:fontScheme name="Keele Fonts">
      <a:majorFont>
        <a:latin typeface="Palatino Linotyp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eeletheme-widescreen" id="{ED877600-EBE8-0F47-B29E-7D88887687C3}" vid="{9AA46253-BB01-0A46-B354-D8C3ABC1EE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6CC189C220F54692A13C843A73629E" ma:contentTypeVersion="12" ma:contentTypeDescription="Create a new document." ma:contentTypeScope="" ma:versionID="4a849f95ab8716dd690176e9a5f38b41">
  <xsd:schema xmlns:xsd="http://www.w3.org/2001/XMLSchema" xmlns:xs="http://www.w3.org/2001/XMLSchema" xmlns:p="http://schemas.microsoft.com/office/2006/metadata/properties" xmlns:ns2="8c782783-32b0-4dcc-b311-37def6eee61e" xmlns:ns3="dd29aa29-5ec4-41d6-a8f0-1c0d3d335484" targetNamespace="http://schemas.microsoft.com/office/2006/metadata/properties" ma:root="true" ma:fieldsID="5ceff4bba0b7f9d2a7a698d670eee54d" ns2:_="" ns3:_="">
    <xsd:import namespace="8c782783-32b0-4dcc-b311-37def6eee61e"/>
    <xsd:import namespace="dd29aa29-5ec4-41d6-a8f0-1c0d3d33548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782783-32b0-4dcc-b311-37def6eee6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8abd5989-7fff-46ea-aeef-f8575643eb4a"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29aa29-5ec4-41d6-a8f0-1c0d3d33548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7a1b9-1f9a-4d03-82c0-ac639436a4dc}" ma:internalName="TaxCatchAll" ma:showField="CatchAllData" ma:web="dd29aa29-5ec4-41d6-a8f0-1c0d3d335484">
      <xsd:complexType>
        <xsd:complexContent>
          <xsd:extension base="dms:MultiChoiceLookup">
            <xsd:sequence>
              <xsd:element name="Value" type="dms:Lookup" maxOccurs="unbounded" minOccurs="0" nillable="true"/>
            </xsd:sequence>
          </xsd:extension>
        </xsd:complexContent>
      </xsd:complexType>
    </xsd:element>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d29aa29-5ec4-41d6-a8f0-1c0d3d335484" xsi:nil="true"/>
    <lcf76f155ced4ddcb4097134ff3c332f xmlns="8c782783-32b0-4dcc-b311-37def6eee61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89806F9-6698-4D9B-9D3F-19FAEF486C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782783-32b0-4dcc-b311-37def6eee61e"/>
    <ds:schemaRef ds:uri="dd29aa29-5ec4-41d6-a8f0-1c0d3d3354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C44C14-A229-44B2-8FB3-EA92AA79EFCE}">
  <ds:schemaRefs>
    <ds:schemaRef ds:uri="http://schemas.microsoft.com/sharepoint/v3/contenttype/forms"/>
  </ds:schemaRefs>
</ds:datastoreItem>
</file>

<file path=customXml/itemProps3.xml><?xml version="1.0" encoding="utf-8"?>
<ds:datastoreItem xmlns:ds="http://schemas.openxmlformats.org/officeDocument/2006/customXml" ds:itemID="{D7AC7C10-787C-438C-83F9-D4735B3AC646}">
  <ds:schemaRefs>
    <ds:schemaRef ds:uri="http://schemas.microsoft.com/office/2006/metadata/properties"/>
    <ds:schemaRef ds:uri="http://schemas.microsoft.com/office/infopath/2007/PartnerControls"/>
    <ds:schemaRef ds:uri="dd29aa29-5ec4-41d6-a8f0-1c0d3d335484"/>
    <ds:schemaRef ds:uri="8c782783-32b0-4dcc-b311-37def6eee61e"/>
  </ds:schemaRefs>
</ds:datastoreItem>
</file>

<file path=docProps/app.xml><?xml version="1.0" encoding="utf-8"?>
<Properties xmlns="http://schemas.openxmlformats.org/officeDocument/2006/extended-properties" xmlns:vt="http://schemas.openxmlformats.org/officeDocument/2006/docPropsVTypes">
  <Template/>
  <TotalTime>1727</TotalTime>
  <Words>2739</Words>
  <Application>Microsoft Macintosh PowerPoint</Application>
  <PresentationFormat>Custom</PresentationFormat>
  <Paragraphs>96</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Palatino Linotype</vt:lpstr>
      <vt:lpstr>keeletheme-widescreen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Cheryl Belford</dc:creator>
  <cp:lastModifiedBy>Martin Lockett</cp:lastModifiedBy>
  <cp:revision>90</cp:revision>
  <dcterms:created xsi:type="dcterms:W3CDTF">2021-03-17T15:09:57Z</dcterms:created>
  <dcterms:modified xsi:type="dcterms:W3CDTF">2022-10-19T13:14:35Z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0x0101002D6CC189C220F54692A13C843A73629E</vt:lpwstr>
  </property>
</Properties>
</file>